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4" d="100"/>
          <a:sy n="74" d="100"/>
        </p:scale>
        <p:origin x="-31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C1993-9007-43A2-81B4-B18C3755FFEA}" type="doc">
      <dgm:prSet loTypeId="urn:microsoft.com/office/officeart/2005/8/layout/lProcess2" loCatId="list" qsTypeId="urn:microsoft.com/office/officeart/2005/8/quickstyle/3d6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D02D7B2-BF0E-4A2E-B741-84B68E363D84}">
      <dgm:prSet phldrT="[Текст]"/>
      <dgm:spPr/>
      <dgm:t>
        <a:bodyPr/>
        <a:lstStyle/>
        <a:p>
          <a:r>
            <a:rPr lang="ru-RU" b="1" dirty="0" smtClean="0"/>
            <a:t>на нервную систему</a:t>
          </a:r>
          <a:endParaRPr lang="ru-RU" dirty="0"/>
        </a:p>
      </dgm:t>
    </dgm:pt>
    <dgm:pt modelId="{48A44BE4-9A70-4E11-A1BD-E8646BFA8750}" type="parTrans" cxnId="{860BF4B0-3747-4332-B606-EFE61450C3D3}">
      <dgm:prSet/>
      <dgm:spPr/>
      <dgm:t>
        <a:bodyPr/>
        <a:lstStyle/>
        <a:p>
          <a:endParaRPr lang="ru-RU"/>
        </a:p>
      </dgm:t>
    </dgm:pt>
    <dgm:pt modelId="{B1CD568E-D568-4B84-A6A7-2B02A5072454}" type="sibTrans" cxnId="{860BF4B0-3747-4332-B606-EFE61450C3D3}">
      <dgm:prSet/>
      <dgm:spPr/>
      <dgm:t>
        <a:bodyPr/>
        <a:lstStyle/>
        <a:p>
          <a:endParaRPr lang="ru-RU"/>
        </a:p>
      </dgm:t>
    </dgm:pt>
    <dgm:pt modelId="{AC258D6A-61D0-4CAF-928A-2BFE5AC815F7}">
      <dgm:prSet phldrT="[Текст]"/>
      <dgm:spPr/>
      <dgm:t>
        <a:bodyPr/>
        <a:lstStyle/>
        <a:p>
          <a:r>
            <a:rPr lang="ru-RU" dirty="0" smtClean="0"/>
            <a:t>изменения ЭЭГ головного мозга</a:t>
          </a:r>
          <a:endParaRPr lang="ru-RU" dirty="0"/>
        </a:p>
      </dgm:t>
    </dgm:pt>
    <dgm:pt modelId="{9381AFC8-0C58-4A46-9ED9-E711F94F3291}" type="parTrans" cxnId="{66D01E29-9C50-40B0-AEDE-5083A25D439F}">
      <dgm:prSet/>
      <dgm:spPr/>
      <dgm:t>
        <a:bodyPr/>
        <a:lstStyle/>
        <a:p>
          <a:endParaRPr lang="ru-RU"/>
        </a:p>
      </dgm:t>
    </dgm:pt>
    <dgm:pt modelId="{6B2AEC8C-2FC5-41D6-BC2C-08126C314351}" type="sibTrans" cxnId="{66D01E29-9C50-40B0-AEDE-5083A25D439F}">
      <dgm:prSet/>
      <dgm:spPr/>
      <dgm:t>
        <a:bodyPr/>
        <a:lstStyle/>
        <a:p>
          <a:endParaRPr lang="ru-RU"/>
        </a:p>
      </dgm:t>
    </dgm:pt>
    <dgm:pt modelId="{7DE461AC-6C4F-426B-90E6-669CBD0EE5D9}">
      <dgm:prSet phldrT="[Текст]"/>
      <dgm:spPr/>
      <dgm:t>
        <a:bodyPr/>
        <a:lstStyle/>
        <a:p>
          <a:r>
            <a:rPr lang="ru-RU" b="1" dirty="0" smtClean="0"/>
            <a:t>на иммунную систему</a:t>
          </a:r>
          <a:endParaRPr lang="ru-RU" dirty="0"/>
        </a:p>
      </dgm:t>
    </dgm:pt>
    <dgm:pt modelId="{A46D7CF0-05D0-4D73-9701-F29B8664842E}" type="parTrans" cxnId="{62B8F7AA-80F3-4030-B8E4-65F7FD5AF69C}">
      <dgm:prSet/>
      <dgm:spPr/>
      <dgm:t>
        <a:bodyPr/>
        <a:lstStyle/>
        <a:p>
          <a:endParaRPr lang="ru-RU"/>
        </a:p>
      </dgm:t>
    </dgm:pt>
    <dgm:pt modelId="{38F86606-66DA-47AD-8FCB-0564E63A8464}" type="sibTrans" cxnId="{62B8F7AA-80F3-4030-B8E4-65F7FD5AF69C}">
      <dgm:prSet/>
      <dgm:spPr/>
      <dgm:t>
        <a:bodyPr/>
        <a:lstStyle/>
        <a:p>
          <a:endParaRPr lang="ru-RU"/>
        </a:p>
      </dgm:t>
    </dgm:pt>
    <dgm:pt modelId="{401C2EEB-E344-44FB-AE78-414E56A83855}">
      <dgm:prSet phldrT="[Текст]"/>
      <dgm:spPr/>
      <dgm:t>
        <a:bodyPr/>
        <a:lstStyle/>
        <a:p>
          <a:r>
            <a:rPr lang="ru-RU" dirty="0" smtClean="0"/>
            <a:t>нарушаются процессы иммуногенеза</a:t>
          </a:r>
          <a:endParaRPr lang="ru-RU" dirty="0"/>
        </a:p>
      </dgm:t>
    </dgm:pt>
    <dgm:pt modelId="{B687C65E-208D-4E79-843A-688A32BA2B49}" type="parTrans" cxnId="{A3939990-2BAD-4179-991B-17776908539A}">
      <dgm:prSet/>
      <dgm:spPr/>
      <dgm:t>
        <a:bodyPr/>
        <a:lstStyle/>
        <a:p>
          <a:endParaRPr lang="ru-RU"/>
        </a:p>
      </dgm:t>
    </dgm:pt>
    <dgm:pt modelId="{1434728A-10B9-479C-82A1-E506A3F3FE1C}" type="sibTrans" cxnId="{A3939990-2BAD-4179-991B-17776908539A}">
      <dgm:prSet/>
      <dgm:spPr/>
      <dgm:t>
        <a:bodyPr/>
        <a:lstStyle/>
        <a:p>
          <a:endParaRPr lang="ru-RU"/>
        </a:p>
      </dgm:t>
    </dgm:pt>
    <dgm:pt modelId="{B2FE5309-1CB2-4E9D-B386-46EB33C90E4F}">
      <dgm:prSet phldrT="[Текст]"/>
      <dgm:spPr/>
      <dgm:t>
        <a:bodyPr/>
        <a:lstStyle/>
        <a:p>
          <a:r>
            <a:rPr lang="ru-RU" b="1" dirty="0" smtClean="0"/>
            <a:t>на эндокринную систему</a:t>
          </a:r>
          <a:endParaRPr lang="ru-RU" dirty="0"/>
        </a:p>
      </dgm:t>
    </dgm:pt>
    <dgm:pt modelId="{B8F82D40-122B-45EE-B58D-10B6E27FCF2C}" type="parTrans" cxnId="{353ED779-E766-43D9-B069-7C92A75F4821}">
      <dgm:prSet/>
      <dgm:spPr/>
      <dgm:t>
        <a:bodyPr/>
        <a:lstStyle/>
        <a:p>
          <a:endParaRPr lang="ru-RU"/>
        </a:p>
      </dgm:t>
    </dgm:pt>
    <dgm:pt modelId="{16E7EDA6-6FA9-4077-80A3-AA8111433F3F}" type="sibTrans" cxnId="{353ED779-E766-43D9-B069-7C92A75F4821}">
      <dgm:prSet/>
      <dgm:spPr/>
      <dgm:t>
        <a:bodyPr/>
        <a:lstStyle/>
        <a:p>
          <a:endParaRPr lang="ru-RU"/>
        </a:p>
      </dgm:t>
    </dgm:pt>
    <dgm:pt modelId="{B26D4A67-0E50-45EB-9D0C-2235407E4D77}">
      <dgm:prSet phldrT="[Текст]"/>
      <dgm:spPr/>
      <dgm:t>
        <a:bodyPr/>
        <a:lstStyle/>
        <a:p>
          <a:r>
            <a:rPr lang="ru-RU" dirty="0" smtClean="0"/>
            <a:t>увеличением содержания адреналина в крови</a:t>
          </a:r>
          <a:endParaRPr lang="ru-RU" dirty="0"/>
        </a:p>
      </dgm:t>
    </dgm:pt>
    <dgm:pt modelId="{4CDA3E0F-CD18-4633-A644-8ED42C25B29F}" type="parTrans" cxnId="{CDBFB2F1-69A9-4B27-AD5D-E617D0AF1A6E}">
      <dgm:prSet/>
      <dgm:spPr/>
      <dgm:t>
        <a:bodyPr/>
        <a:lstStyle/>
        <a:p>
          <a:endParaRPr lang="ru-RU"/>
        </a:p>
      </dgm:t>
    </dgm:pt>
    <dgm:pt modelId="{D7DB8D0A-7176-498C-8DBB-66AD71538BF5}" type="sibTrans" cxnId="{CDBFB2F1-69A9-4B27-AD5D-E617D0AF1A6E}">
      <dgm:prSet/>
      <dgm:spPr/>
      <dgm:t>
        <a:bodyPr/>
        <a:lstStyle/>
        <a:p>
          <a:endParaRPr lang="ru-RU"/>
        </a:p>
      </dgm:t>
    </dgm:pt>
    <dgm:pt modelId="{8E64CD5D-F289-4764-B8AD-86E10BCA5AD8}">
      <dgm:prSet phldrT="[Текст]"/>
      <dgm:spPr/>
      <dgm:t>
        <a:bodyPr/>
        <a:lstStyle/>
        <a:p>
          <a:r>
            <a:rPr lang="ru-RU" dirty="0" smtClean="0"/>
            <a:t>иммунодефицит по </a:t>
          </a:r>
          <a:r>
            <a:rPr lang="ru-RU" dirty="0" err="1" smtClean="0"/>
            <a:t>тимус-зависимой</a:t>
          </a:r>
          <a:r>
            <a:rPr lang="ru-RU" dirty="0" smtClean="0"/>
            <a:t> клеточной популяции лимфоцитов</a:t>
          </a:r>
          <a:endParaRPr lang="ru-RU" dirty="0"/>
        </a:p>
      </dgm:t>
    </dgm:pt>
    <dgm:pt modelId="{658BB7D1-3987-498B-939A-706FB39CAF86}" type="parTrans" cxnId="{83E49B49-6D97-4CF3-9F73-B19A63736DC5}">
      <dgm:prSet/>
      <dgm:spPr/>
      <dgm:t>
        <a:bodyPr/>
        <a:lstStyle/>
        <a:p>
          <a:endParaRPr lang="ru-RU"/>
        </a:p>
      </dgm:t>
    </dgm:pt>
    <dgm:pt modelId="{76B50967-8FC1-41D0-959A-D36B06AB1E5E}" type="sibTrans" cxnId="{83E49B49-6D97-4CF3-9F73-B19A63736DC5}">
      <dgm:prSet/>
      <dgm:spPr/>
      <dgm:t>
        <a:bodyPr/>
        <a:lstStyle/>
        <a:p>
          <a:endParaRPr lang="ru-RU"/>
        </a:p>
      </dgm:t>
    </dgm:pt>
    <dgm:pt modelId="{83F34555-2512-43C6-919A-C50BE93E7D3C}">
      <dgm:prSet phldrT="[Текст]"/>
      <dgm:spPr/>
      <dgm:t>
        <a:bodyPr/>
        <a:lstStyle/>
        <a:p>
          <a:r>
            <a:rPr lang="ru-RU" dirty="0" smtClean="0"/>
            <a:t>замедление реакции</a:t>
          </a:r>
          <a:endParaRPr lang="ru-RU" dirty="0"/>
        </a:p>
      </dgm:t>
    </dgm:pt>
    <dgm:pt modelId="{E55595F1-2E3E-45BF-9CB2-4AB668C9F724}" type="parTrans" cxnId="{62E8AA87-C5CA-41F0-A4FD-F4AA74C20219}">
      <dgm:prSet/>
      <dgm:spPr/>
      <dgm:t>
        <a:bodyPr/>
        <a:lstStyle/>
        <a:p>
          <a:endParaRPr lang="ru-RU"/>
        </a:p>
      </dgm:t>
    </dgm:pt>
    <dgm:pt modelId="{E9DF4782-9D97-4969-A429-A6A4DBE72E2B}" type="sibTrans" cxnId="{62E8AA87-C5CA-41F0-A4FD-F4AA74C20219}">
      <dgm:prSet/>
      <dgm:spPr/>
      <dgm:t>
        <a:bodyPr/>
        <a:lstStyle/>
        <a:p>
          <a:endParaRPr lang="ru-RU"/>
        </a:p>
      </dgm:t>
    </dgm:pt>
    <dgm:pt modelId="{A21F227A-2B74-4D21-9BC7-CD7775C6DF7A}">
      <dgm:prSet phldrT="[Текст]"/>
      <dgm:spPr/>
      <dgm:t>
        <a:bodyPr/>
        <a:lstStyle/>
        <a:p>
          <a:r>
            <a:rPr lang="ru-RU" dirty="0" smtClean="0"/>
            <a:t>ухудшение памяти</a:t>
          </a:r>
          <a:endParaRPr lang="ru-RU" dirty="0"/>
        </a:p>
      </dgm:t>
    </dgm:pt>
    <dgm:pt modelId="{77CE4BF8-D378-469D-83CD-80C71402F3A8}" type="parTrans" cxnId="{281D795D-D928-4CD1-9A5C-33168C3D56AB}">
      <dgm:prSet/>
      <dgm:spPr/>
      <dgm:t>
        <a:bodyPr/>
        <a:lstStyle/>
        <a:p>
          <a:endParaRPr lang="ru-RU"/>
        </a:p>
      </dgm:t>
    </dgm:pt>
    <dgm:pt modelId="{6E5F1775-F8B6-4DE2-AFA2-E22AEEBBF18C}" type="sibTrans" cxnId="{281D795D-D928-4CD1-9A5C-33168C3D56AB}">
      <dgm:prSet/>
      <dgm:spPr/>
      <dgm:t>
        <a:bodyPr/>
        <a:lstStyle/>
        <a:p>
          <a:endParaRPr lang="ru-RU"/>
        </a:p>
      </dgm:t>
    </dgm:pt>
    <dgm:pt modelId="{13F1DECA-88CE-49E2-807F-6D4957CAB5AC}">
      <dgm:prSet phldrT="[Текст]"/>
      <dgm:spPr/>
      <dgm:t>
        <a:bodyPr/>
        <a:lstStyle/>
        <a:p>
          <a:r>
            <a:rPr lang="ru-RU" dirty="0" smtClean="0"/>
            <a:t>депрессивные проявления и т.д.</a:t>
          </a:r>
          <a:endParaRPr lang="ru-RU" dirty="0"/>
        </a:p>
      </dgm:t>
    </dgm:pt>
    <dgm:pt modelId="{FE972160-A216-4B07-B893-23E876B4328C}" type="parTrans" cxnId="{BFCD2F8D-D071-4286-9F0A-38E84B33AC53}">
      <dgm:prSet/>
      <dgm:spPr/>
      <dgm:t>
        <a:bodyPr/>
        <a:lstStyle/>
        <a:p>
          <a:endParaRPr lang="ru-RU"/>
        </a:p>
      </dgm:t>
    </dgm:pt>
    <dgm:pt modelId="{477A5D6B-3B46-4993-B730-B11F3C7B2A14}" type="sibTrans" cxnId="{BFCD2F8D-D071-4286-9F0A-38E84B33AC53}">
      <dgm:prSet/>
      <dgm:spPr/>
      <dgm:t>
        <a:bodyPr/>
        <a:lstStyle/>
        <a:p>
          <a:endParaRPr lang="ru-RU"/>
        </a:p>
      </dgm:t>
    </dgm:pt>
    <dgm:pt modelId="{316DD584-E567-462B-B9A8-F86F3AFF3C39}">
      <dgm:prSet phldrT="[Текст]"/>
      <dgm:spPr/>
      <dgm:t>
        <a:bodyPr/>
        <a:lstStyle/>
        <a:p>
          <a:r>
            <a:rPr lang="ru-RU" dirty="0" smtClean="0"/>
            <a:t>активацией процессов свертывания крови</a:t>
          </a:r>
          <a:endParaRPr lang="ru-RU" dirty="0"/>
        </a:p>
      </dgm:t>
    </dgm:pt>
    <dgm:pt modelId="{61383640-C93D-4302-84C9-DEBF28B1C50E}" type="parTrans" cxnId="{EAFDABD8-7427-4EC6-88BD-810B06D48D39}">
      <dgm:prSet/>
      <dgm:spPr/>
      <dgm:t>
        <a:bodyPr/>
        <a:lstStyle/>
        <a:p>
          <a:endParaRPr lang="ru-RU"/>
        </a:p>
      </dgm:t>
    </dgm:pt>
    <dgm:pt modelId="{361F0F5C-41D4-416F-B649-A6ABF2718584}" type="sibTrans" cxnId="{EAFDABD8-7427-4EC6-88BD-810B06D48D39}">
      <dgm:prSet/>
      <dgm:spPr/>
      <dgm:t>
        <a:bodyPr/>
        <a:lstStyle/>
        <a:p>
          <a:endParaRPr lang="ru-RU"/>
        </a:p>
      </dgm:t>
    </dgm:pt>
    <dgm:pt modelId="{87F0EEB8-DC7B-4968-B2D6-20D0E29F37EE}" type="pres">
      <dgm:prSet presAssocID="{5DFC1993-9007-43A2-81B4-B18C3755FFE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7A4F71-7E44-4029-8F09-9F4188BA587C}" type="pres">
      <dgm:prSet presAssocID="{ED02D7B2-BF0E-4A2E-B741-84B68E363D84}" presName="compNode" presStyleCnt="0"/>
      <dgm:spPr/>
    </dgm:pt>
    <dgm:pt modelId="{E00FDF03-9722-479F-AFA0-97D38C528DE5}" type="pres">
      <dgm:prSet presAssocID="{ED02D7B2-BF0E-4A2E-B741-84B68E363D84}" presName="aNode" presStyleLbl="bgShp" presStyleIdx="0" presStyleCnt="3"/>
      <dgm:spPr/>
      <dgm:t>
        <a:bodyPr/>
        <a:lstStyle/>
        <a:p>
          <a:endParaRPr lang="ru-RU"/>
        </a:p>
      </dgm:t>
    </dgm:pt>
    <dgm:pt modelId="{7FBDD8D3-6194-49BE-85C8-8EBA70084896}" type="pres">
      <dgm:prSet presAssocID="{ED02D7B2-BF0E-4A2E-B741-84B68E363D84}" presName="textNode" presStyleLbl="bgShp" presStyleIdx="0" presStyleCnt="3"/>
      <dgm:spPr/>
      <dgm:t>
        <a:bodyPr/>
        <a:lstStyle/>
        <a:p>
          <a:endParaRPr lang="ru-RU"/>
        </a:p>
      </dgm:t>
    </dgm:pt>
    <dgm:pt modelId="{ACA6A796-E315-4A54-B4D6-15197AD73B93}" type="pres">
      <dgm:prSet presAssocID="{ED02D7B2-BF0E-4A2E-B741-84B68E363D84}" presName="compChildNode" presStyleCnt="0"/>
      <dgm:spPr/>
    </dgm:pt>
    <dgm:pt modelId="{0018F6B6-AB08-4DA0-AB3A-14A1BCA635F5}" type="pres">
      <dgm:prSet presAssocID="{ED02D7B2-BF0E-4A2E-B741-84B68E363D84}" presName="theInnerList" presStyleCnt="0"/>
      <dgm:spPr/>
    </dgm:pt>
    <dgm:pt modelId="{4850EA56-C92B-49FC-BBA4-AF113A8630E7}" type="pres">
      <dgm:prSet presAssocID="{AC258D6A-61D0-4CAF-928A-2BFE5AC815F7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5490A8-B700-4279-B705-F9E98FC155CE}" type="pres">
      <dgm:prSet presAssocID="{AC258D6A-61D0-4CAF-928A-2BFE5AC815F7}" presName="aSpace2" presStyleCnt="0"/>
      <dgm:spPr/>
    </dgm:pt>
    <dgm:pt modelId="{E1361F98-0555-47CF-AE92-A14C3071693F}" type="pres">
      <dgm:prSet presAssocID="{83F34555-2512-43C6-919A-C50BE93E7D3C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FF33D-F2FB-40BF-803E-5F3885292C29}" type="pres">
      <dgm:prSet presAssocID="{83F34555-2512-43C6-919A-C50BE93E7D3C}" presName="aSpace2" presStyleCnt="0"/>
      <dgm:spPr/>
    </dgm:pt>
    <dgm:pt modelId="{1ADBAE7B-B4F5-4C6B-990B-265735E001B5}" type="pres">
      <dgm:prSet presAssocID="{A21F227A-2B74-4D21-9BC7-CD7775C6DF7A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72A5B-65E8-4050-9264-C6B37EBB59C9}" type="pres">
      <dgm:prSet presAssocID="{A21F227A-2B74-4D21-9BC7-CD7775C6DF7A}" presName="aSpace2" presStyleCnt="0"/>
      <dgm:spPr/>
    </dgm:pt>
    <dgm:pt modelId="{E5159FFC-C7C6-48E4-97EC-1DC66DF0BF27}" type="pres">
      <dgm:prSet presAssocID="{13F1DECA-88CE-49E2-807F-6D4957CAB5AC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44F9C-E652-49CC-AACE-8D79DC7C42CA}" type="pres">
      <dgm:prSet presAssocID="{ED02D7B2-BF0E-4A2E-B741-84B68E363D84}" presName="aSpace" presStyleCnt="0"/>
      <dgm:spPr/>
    </dgm:pt>
    <dgm:pt modelId="{E6AD4853-9132-4BFE-8C5B-078C7184FA9D}" type="pres">
      <dgm:prSet presAssocID="{7DE461AC-6C4F-426B-90E6-669CBD0EE5D9}" presName="compNode" presStyleCnt="0"/>
      <dgm:spPr/>
    </dgm:pt>
    <dgm:pt modelId="{855B2955-90C4-474B-8B0F-A91B678BAA8D}" type="pres">
      <dgm:prSet presAssocID="{7DE461AC-6C4F-426B-90E6-669CBD0EE5D9}" presName="aNode" presStyleLbl="bgShp" presStyleIdx="1" presStyleCnt="3"/>
      <dgm:spPr/>
      <dgm:t>
        <a:bodyPr/>
        <a:lstStyle/>
        <a:p>
          <a:endParaRPr lang="ru-RU"/>
        </a:p>
      </dgm:t>
    </dgm:pt>
    <dgm:pt modelId="{05FC87FB-34B1-4ECF-A1EC-904AED8005DD}" type="pres">
      <dgm:prSet presAssocID="{7DE461AC-6C4F-426B-90E6-669CBD0EE5D9}" presName="textNode" presStyleLbl="bgShp" presStyleIdx="1" presStyleCnt="3"/>
      <dgm:spPr/>
      <dgm:t>
        <a:bodyPr/>
        <a:lstStyle/>
        <a:p>
          <a:endParaRPr lang="ru-RU"/>
        </a:p>
      </dgm:t>
    </dgm:pt>
    <dgm:pt modelId="{C4CB7551-F9BF-45F3-93DB-E830AD1E7BF4}" type="pres">
      <dgm:prSet presAssocID="{7DE461AC-6C4F-426B-90E6-669CBD0EE5D9}" presName="compChildNode" presStyleCnt="0"/>
      <dgm:spPr/>
    </dgm:pt>
    <dgm:pt modelId="{DD4E4A2F-F2DE-4A5F-B5E8-8C3F4EEEA471}" type="pres">
      <dgm:prSet presAssocID="{7DE461AC-6C4F-426B-90E6-669CBD0EE5D9}" presName="theInnerList" presStyleCnt="0"/>
      <dgm:spPr/>
    </dgm:pt>
    <dgm:pt modelId="{3D879FE8-AB2A-49CF-A6DF-4D730FC0AC1D}" type="pres">
      <dgm:prSet presAssocID="{401C2EEB-E344-44FB-AE78-414E56A83855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90AA9-D872-4773-A951-172BFA938CC7}" type="pres">
      <dgm:prSet presAssocID="{401C2EEB-E344-44FB-AE78-414E56A83855}" presName="aSpace2" presStyleCnt="0"/>
      <dgm:spPr/>
    </dgm:pt>
    <dgm:pt modelId="{D17981D5-A8CF-4903-A7E5-E18E292392CC}" type="pres">
      <dgm:prSet presAssocID="{8E64CD5D-F289-4764-B8AD-86E10BCA5AD8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E5888-E8C7-45C3-9995-8FD1EA3952D8}" type="pres">
      <dgm:prSet presAssocID="{7DE461AC-6C4F-426B-90E6-669CBD0EE5D9}" presName="aSpace" presStyleCnt="0"/>
      <dgm:spPr/>
    </dgm:pt>
    <dgm:pt modelId="{CBB48B85-8096-4EA0-8B85-ED00FE53364A}" type="pres">
      <dgm:prSet presAssocID="{B2FE5309-1CB2-4E9D-B386-46EB33C90E4F}" presName="compNode" presStyleCnt="0"/>
      <dgm:spPr/>
    </dgm:pt>
    <dgm:pt modelId="{61A8525C-4063-4FD1-8F7A-0EFDBADB5391}" type="pres">
      <dgm:prSet presAssocID="{B2FE5309-1CB2-4E9D-B386-46EB33C90E4F}" presName="aNode" presStyleLbl="bgShp" presStyleIdx="2" presStyleCnt="3"/>
      <dgm:spPr/>
      <dgm:t>
        <a:bodyPr/>
        <a:lstStyle/>
        <a:p>
          <a:endParaRPr lang="ru-RU"/>
        </a:p>
      </dgm:t>
    </dgm:pt>
    <dgm:pt modelId="{7491B534-7ECA-47FF-8C64-5716F9400274}" type="pres">
      <dgm:prSet presAssocID="{B2FE5309-1CB2-4E9D-B386-46EB33C90E4F}" presName="textNode" presStyleLbl="bgShp" presStyleIdx="2" presStyleCnt="3"/>
      <dgm:spPr/>
      <dgm:t>
        <a:bodyPr/>
        <a:lstStyle/>
        <a:p>
          <a:endParaRPr lang="ru-RU"/>
        </a:p>
      </dgm:t>
    </dgm:pt>
    <dgm:pt modelId="{8D2C1CA8-3FAF-4E06-9A86-892267A7F2EE}" type="pres">
      <dgm:prSet presAssocID="{B2FE5309-1CB2-4E9D-B386-46EB33C90E4F}" presName="compChildNode" presStyleCnt="0"/>
      <dgm:spPr/>
    </dgm:pt>
    <dgm:pt modelId="{69299FE7-0358-4AC7-A258-FF3C0F301260}" type="pres">
      <dgm:prSet presAssocID="{B2FE5309-1CB2-4E9D-B386-46EB33C90E4F}" presName="theInnerList" presStyleCnt="0"/>
      <dgm:spPr/>
    </dgm:pt>
    <dgm:pt modelId="{FCAB2F11-0B4D-4A21-A148-C070CC445F5D}" type="pres">
      <dgm:prSet presAssocID="{B26D4A67-0E50-45EB-9D0C-2235407E4D77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F009B4-92BE-42C6-9791-C600F3D92922}" type="pres">
      <dgm:prSet presAssocID="{B26D4A67-0E50-45EB-9D0C-2235407E4D77}" presName="aSpace2" presStyleCnt="0"/>
      <dgm:spPr/>
    </dgm:pt>
    <dgm:pt modelId="{B7D93D3D-EE19-488D-B59E-AD7989A0C5D8}" type="pres">
      <dgm:prSet presAssocID="{316DD584-E567-462B-B9A8-F86F3AFF3C39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D5688C-CA32-4246-8676-B0F4D047CCA5}" type="presOf" srcId="{A21F227A-2B74-4D21-9BC7-CD7775C6DF7A}" destId="{1ADBAE7B-B4F5-4C6B-990B-265735E001B5}" srcOrd="0" destOrd="0" presId="urn:microsoft.com/office/officeart/2005/8/layout/lProcess2"/>
    <dgm:cxn modelId="{A3939990-2BAD-4179-991B-17776908539A}" srcId="{7DE461AC-6C4F-426B-90E6-669CBD0EE5D9}" destId="{401C2EEB-E344-44FB-AE78-414E56A83855}" srcOrd="0" destOrd="0" parTransId="{B687C65E-208D-4E79-843A-688A32BA2B49}" sibTransId="{1434728A-10B9-479C-82A1-E506A3F3FE1C}"/>
    <dgm:cxn modelId="{7E99A9EF-EDD7-4BC4-AC56-A0AD3576BA6A}" type="presOf" srcId="{13F1DECA-88CE-49E2-807F-6D4957CAB5AC}" destId="{E5159FFC-C7C6-48E4-97EC-1DC66DF0BF27}" srcOrd="0" destOrd="0" presId="urn:microsoft.com/office/officeart/2005/8/layout/lProcess2"/>
    <dgm:cxn modelId="{BFCD2F8D-D071-4286-9F0A-38E84B33AC53}" srcId="{ED02D7B2-BF0E-4A2E-B741-84B68E363D84}" destId="{13F1DECA-88CE-49E2-807F-6D4957CAB5AC}" srcOrd="3" destOrd="0" parTransId="{FE972160-A216-4B07-B893-23E876B4328C}" sibTransId="{477A5D6B-3B46-4993-B730-B11F3C7B2A14}"/>
    <dgm:cxn modelId="{860BF4B0-3747-4332-B606-EFE61450C3D3}" srcId="{5DFC1993-9007-43A2-81B4-B18C3755FFEA}" destId="{ED02D7B2-BF0E-4A2E-B741-84B68E363D84}" srcOrd="0" destOrd="0" parTransId="{48A44BE4-9A70-4E11-A1BD-E8646BFA8750}" sibTransId="{B1CD568E-D568-4B84-A6A7-2B02A5072454}"/>
    <dgm:cxn modelId="{B6ECEB10-6BF4-435F-BEC3-BB6179CA9D82}" type="presOf" srcId="{316DD584-E567-462B-B9A8-F86F3AFF3C39}" destId="{B7D93D3D-EE19-488D-B59E-AD7989A0C5D8}" srcOrd="0" destOrd="0" presId="urn:microsoft.com/office/officeart/2005/8/layout/lProcess2"/>
    <dgm:cxn modelId="{80942CC3-063E-4B43-9678-0E1FBAB74C27}" type="presOf" srcId="{ED02D7B2-BF0E-4A2E-B741-84B68E363D84}" destId="{7FBDD8D3-6194-49BE-85C8-8EBA70084896}" srcOrd="1" destOrd="0" presId="urn:microsoft.com/office/officeart/2005/8/layout/lProcess2"/>
    <dgm:cxn modelId="{5625F6AB-6680-436C-9BBF-031CA0752211}" type="presOf" srcId="{401C2EEB-E344-44FB-AE78-414E56A83855}" destId="{3D879FE8-AB2A-49CF-A6DF-4D730FC0AC1D}" srcOrd="0" destOrd="0" presId="urn:microsoft.com/office/officeart/2005/8/layout/lProcess2"/>
    <dgm:cxn modelId="{84850C27-2E4B-4715-B9EE-BCA1E84D35EE}" type="presOf" srcId="{AC258D6A-61D0-4CAF-928A-2BFE5AC815F7}" destId="{4850EA56-C92B-49FC-BBA4-AF113A8630E7}" srcOrd="0" destOrd="0" presId="urn:microsoft.com/office/officeart/2005/8/layout/lProcess2"/>
    <dgm:cxn modelId="{9FF8C533-6103-482A-BA6A-61141858E0DA}" type="presOf" srcId="{B2FE5309-1CB2-4E9D-B386-46EB33C90E4F}" destId="{7491B534-7ECA-47FF-8C64-5716F9400274}" srcOrd="1" destOrd="0" presId="urn:microsoft.com/office/officeart/2005/8/layout/lProcess2"/>
    <dgm:cxn modelId="{FF7D20F6-DD68-4A71-894A-FB8D0FB5B451}" type="presOf" srcId="{8E64CD5D-F289-4764-B8AD-86E10BCA5AD8}" destId="{D17981D5-A8CF-4903-A7E5-E18E292392CC}" srcOrd="0" destOrd="0" presId="urn:microsoft.com/office/officeart/2005/8/layout/lProcess2"/>
    <dgm:cxn modelId="{EAFDABD8-7427-4EC6-88BD-810B06D48D39}" srcId="{B2FE5309-1CB2-4E9D-B386-46EB33C90E4F}" destId="{316DD584-E567-462B-B9A8-F86F3AFF3C39}" srcOrd="1" destOrd="0" parTransId="{61383640-C93D-4302-84C9-DEBF28B1C50E}" sibTransId="{361F0F5C-41D4-416F-B649-A6ABF2718584}"/>
    <dgm:cxn modelId="{281D795D-D928-4CD1-9A5C-33168C3D56AB}" srcId="{ED02D7B2-BF0E-4A2E-B741-84B68E363D84}" destId="{A21F227A-2B74-4D21-9BC7-CD7775C6DF7A}" srcOrd="2" destOrd="0" parTransId="{77CE4BF8-D378-469D-83CD-80C71402F3A8}" sibTransId="{6E5F1775-F8B6-4DE2-AFA2-E22AEEBBF18C}"/>
    <dgm:cxn modelId="{83E49B49-6D97-4CF3-9F73-B19A63736DC5}" srcId="{7DE461AC-6C4F-426B-90E6-669CBD0EE5D9}" destId="{8E64CD5D-F289-4764-B8AD-86E10BCA5AD8}" srcOrd="1" destOrd="0" parTransId="{658BB7D1-3987-498B-939A-706FB39CAF86}" sibTransId="{76B50967-8FC1-41D0-959A-D36B06AB1E5E}"/>
    <dgm:cxn modelId="{02C55127-8327-4EBF-B8F3-E989947ABC3E}" type="presOf" srcId="{7DE461AC-6C4F-426B-90E6-669CBD0EE5D9}" destId="{05FC87FB-34B1-4ECF-A1EC-904AED8005DD}" srcOrd="1" destOrd="0" presId="urn:microsoft.com/office/officeart/2005/8/layout/lProcess2"/>
    <dgm:cxn modelId="{F1341966-4671-4E0C-8636-C19954BFCBC9}" type="presOf" srcId="{ED02D7B2-BF0E-4A2E-B741-84B68E363D84}" destId="{E00FDF03-9722-479F-AFA0-97D38C528DE5}" srcOrd="0" destOrd="0" presId="urn:microsoft.com/office/officeart/2005/8/layout/lProcess2"/>
    <dgm:cxn modelId="{95DA79AF-CB6C-41AF-B72E-F25056610500}" type="presOf" srcId="{83F34555-2512-43C6-919A-C50BE93E7D3C}" destId="{E1361F98-0555-47CF-AE92-A14C3071693F}" srcOrd="0" destOrd="0" presId="urn:microsoft.com/office/officeart/2005/8/layout/lProcess2"/>
    <dgm:cxn modelId="{C2D64870-D0A1-496C-871C-17CE147BA381}" type="presOf" srcId="{B26D4A67-0E50-45EB-9D0C-2235407E4D77}" destId="{FCAB2F11-0B4D-4A21-A148-C070CC445F5D}" srcOrd="0" destOrd="0" presId="urn:microsoft.com/office/officeart/2005/8/layout/lProcess2"/>
    <dgm:cxn modelId="{62E8AA87-C5CA-41F0-A4FD-F4AA74C20219}" srcId="{ED02D7B2-BF0E-4A2E-B741-84B68E363D84}" destId="{83F34555-2512-43C6-919A-C50BE93E7D3C}" srcOrd="1" destOrd="0" parTransId="{E55595F1-2E3E-45BF-9CB2-4AB668C9F724}" sibTransId="{E9DF4782-9D97-4969-A429-A6A4DBE72E2B}"/>
    <dgm:cxn modelId="{CDBFB2F1-69A9-4B27-AD5D-E617D0AF1A6E}" srcId="{B2FE5309-1CB2-4E9D-B386-46EB33C90E4F}" destId="{B26D4A67-0E50-45EB-9D0C-2235407E4D77}" srcOrd="0" destOrd="0" parTransId="{4CDA3E0F-CD18-4633-A644-8ED42C25B29F}" sibTransId="{D7DB8D0A-7176-498C-8DBB-66AD71538BF5}"/>
    <dgm:cxn modelId="{8D6B2CAA-7C82-4E6A-86E2-44D921BB92BE}" type="presOf" srcId="{5DFC1993-9007-43A2-81B4-B18C3755FFEA}" destId="{87F0EEB8-DC7B-4968-B2D6-20D0E29F37EE}" srcOrd="0" destOrd="0" presId="urn:microsoft.com/office/officeart/2005/8/layout/lProcess2"/>
    <dgm:cxn modelId="{62B8F7AA-80F3-4030-B8E4-65F7FD5AF69C}" srcId="{5DFC1993-9007-43A2-81B4-B18C3755FFEA}" destId="{7DE461AC-6C4F-426B-90E6-669CBD0EE5D9}" srcOrd="1" destOrd="0" parTransId="{A46D7CF0-05D0-4D73-9701-F29B8664842E}" sibTransId="{38F86606-66DA-47AD-8FCB-0564E63A8464}"/>
    <dgm:cxn modelId="{353ED779-E766-43D9-B069-7C92A75F4821}" srcId="{5DFC1993-9007-43A2-81B4-B18C3755FFEA}" destId="{B2FE5309-1CB2-4E9D-B386-46EB33C90E4F}" srcOrd="2" destOrd="0" parTransId="{B8F82D40-122B-45EE-B58D-10B6E27FCF2C}" sibTransId="{16E7EDA6-6FA9-4077-80A3-AA8111433F3F}"/>
    <dgm:cxn modelId="{66D01E29-9C50-40B0-AEDE-5083A25D439F}" srcId="{ED02D7B2-BF0E-4A2E-B741-84B68E363D84}" destId="{AC258D6A-61D0-4CAF-928A-2BFE5AC815F7}" srcOrd="0" destOrd="0" parTransId="{9381AFC8-0C58-4A46-9ED9-E711F94F3291}" sibTransId="{6B2AEC8C-2FC5-41D6-BC2C-08126C314351}"/>
    <dgm:cxn modelId="{821B757D-03A1-4069-A207-082C6E8BEE8A}" type="presOf" srcId="{B2FE5309-1CB2-4E9D-B386-46EB33C90E4F}" destId="{61A8525C-4063-4FD1-8F7A-0EFDBADB5391}" srcOrd="0" destOrd="0" presId="urn:microsoft.com/office/officeart/2005/8/layout/lProcess2"/>
    <dgm:cxn modelId="{5E282E74-F2B4-4ACA-8E85-79983C632FCB}" type="presOf" srcId="{7DE461AC-6C4F-426B-90E6-669CBD0EE5D9}" destId="{855B2955-90C4-474B-8B0F-A91B678BAA8D}" srcOrd="0" destOrd="0" presId="urn:microsoft.com/office/officeart/2005/8/layout/lProcess2"/>
    <dgm:cxn modelId="{A462431C-2770-4B7F-8F8F-245F5E80190D}" type="presParOf" srcId="{87F0EEB8-DC7B-4968-B2D6-20D0E29F37EE}" destId="{847A4F71-7E44-4029-8F09-9F4188BA587C}" srcOrd="0" destOrd="0" presId="urn:microsoft.com/office/officeart/2005/8/layout/lProcess2"/>
    <dgm:cxn modelId="{E094B338-5C99-4510-9438-DDEE1EFB596C}" type="presParOf" srcId="{847A4F71-7E44-4029-8F09-9F4188BA587C}" destId="{E00FDF03-9722-479F-AFA0-97D38C528DE5}" srcOrd="0" destOrd="0" presId="urn:microsoft.com/office/officeart/2005/8/layout/lProcess2"/>
    <dgm:cxn modelId="{E18F93E8-5C07-4F25-BDDF-DE0C0BAE271C}" type="presParOf" srcId="{847A4F71-7E44-4029-8F09-9F4188BA587C}" destId="{7FBDD8D3-6194-49BE-85C8-8EBA70084896}" srcOrd="1" destOrd="0" presId="urn:microsoft.com/office/officeart/2005/8/layout/lProcess2"/>
    <dgm:cxn modelId="{D6F0C33E-E6CC-44DA-8471-433846F616F1}" type="presParOf" srcId="{847A4F71-7E44-4029-8F09-9F4188BA587C}" destId="{ACA6A796-E315-4A54-B4D6-15197AD73B93}" srcOrd="2" destOrd="0" presId="urn:microsoft.com/office/officeart/2005/8/layout/lProcess2"/>
    <dgm:cxn modelId="{8511A0AB-5869-4684-B639-CF78F2412FE3}" type="presParOf" srcId="{ACA6A796-E315-4A54-B4D6-15197AD73B93}" destId="{0018F6B6-AB08-4DA0-AB3A-14A1BCA635F5}" srcOrd="0" destOrd="0" presId="urn:microsoft.com/office/officeart/2005/8/layout/lProcess2"/>
    <dgm:cxn modelId="{D74841C3-5E20-4292-A5DE-17D9F2EA0A5E}" type="presParOf" srcId="{0018F6B6-AB08-4DA0-AB3A-14A1BCA635F5}" destId="{4850EA56-C92B-49FC-BBA4-AF113A8630E7}" srcOrd="0" destOrd="0" presId="urn:microsoft.com/office/officeart/2005/8/layout/lProcess2"/>
    <dgm:cxn modelId="{76FF4906-FCF8-454B-A678-6BB3936371E9}" type="presParOf" srcId="{0018F6B6-AB08-4DA0-AB3A-14A1BCA635F5}" destId="{815490A8-B700-4279-B705-F9E98FC155CE}" srcOrd="1" destOrd="0" presId="urn:microsoft.com/office/officeart/2005/8/layout/lProcess2"/>
    <dgm:cxn modelId="{43B775D5-51E9-407E-A521-542D8CE48E1A}" type="presParOf" srcId="{0018F6B6-AB08-4DA0-AB3A-14A1BCA635F5}" destId="{E1361F98-0555-47CF-AE92-A14C3071693F}" srcOrd="2" destOrd="0" presId="urn:microsoft.com/office/officeart/2005/8/layout/lProcess2"/>
    <dgm:cxn modelId="{DFA60153-0F80-44A4-8643-30718941CDB6}" type="presParOf" srcId="{0018F6B6-AB08-4DA0-AB3A-14A1BCA635F5}" destId="{1B2FF33D-F2FB-40BF-803E-5F3885292C29}" srcOrd="3" destOrd="0" presId="urn:microsoft.com/office/officeart/2005/8/layout/lProcess2"/>
    <dgm:cxn modelId="{0C0F4617-448A-46F3-8685-33A1D1763690}" type="presParOf" srcId="{0018F6B6-AB08-4DA0-AB3A-14A1BCA635F5}" destId="{1ADBAE7B-B4F5-4C6B-990B-265735E001B5}" srcOrd="4" destOrd="0" presId="urn:microsoft.com/office/officeart/2005/8/layout/lProcess2"/>
    <dgm:cxn modelId="{90AAAC16-9376-4596-87C1-41E204BA299F}" type="presParOf" srcId="{0018F6B6-AB08-4DA0-AB3A-14A1BCA635F5}" destId="{F6672A5B-65E8-4050-9264-C6B37EBB59C9}" srcOrd="5" destOrd="0" presId="urn:microsoft.com/office/officeart/2005/8/layout/lProcess2"/>
    <dgm:cxn modelId="{95D5F575-7686-4994-9A95-E55A55FCBAC0}" type="presParOf" srcId="{0018F6B6-AB08-4DA0-AB3A-14A1BCA635F5}" destId="{E5159FFC-C7C6-48E4-97EC-1DC66DF0BF27}" srcOrd="6" destOrd="0" presId="urn:microsoft.com/office/officeart/2005/8/layout/lProcess2"/>
    <dgm:cxn modelId="{BF4B7011-A70F-4F26-80A1-C0364075905A}" type="presParOf" srcId="{87F0EEB8-DC7B-4968-B2D6-20D0E29F37EE}" destId="{E2944F9C-E652-49CC-AACE-8D79DC7C42CA}" srcOrd="1" destOrd="0" presId="urn:microsoft.com/office/officeart/2005/8/layout/lProcess2"/>
    <dgm:cxn modelId="{3FD6FA3A-3395-4FCB-91F2-C91BDFFAFF3E}" type="presParOf" srcId="{87F0EEB8-DC7B-4968-B2D6-20D0E29F37EE}" destId="{E6AD4853-9132-4BFE-8C5B-078C7184FA9D}" srcOrd="2" destOrd="0" presId="urn:microsoft.com/office/officeart/2005/8/layout/lProcess2"/>
    <dgm:cxn modelId="{4AA64956-3735-4774-8D31-7A4D8BFE62A3}" type="presParOf" srcId="{E6AD4853-9132-4BFE-8C5B-078C7184FA9D}" destId="{855B2955-90C4-474B-8B0F-A91B678BAA8D}" srcOrd="0" destOrd="0" presId="urn:microsoft.com/office/officeart/2005/8/layout/lProcess2"/>
    <dgm:cxn modelId="{83FD897F-D3DA-4B74-9A37-AE77BE410A65}" type="presParOf" srcId="{E6AD4853-9132-4BFE-8C5B-078C7184FA9D}" destId="{05FC87FB-34B1-4ECF-A1EC-904AED8005DD}" srcOrd="1" destOrd="0" presId="urn:microsoft.com/office/officeart/2005/8/layout/lProcess2"/>
    <dgm:cxn modelId="{9023CE0C-2659-4F3F-8242-E5AB541CDAEF}" type="presParOf" srcId="{E6AD4853-9132-4BFE-8C5B-078C7184FA9D}" destId="{C4CB7551-F9BF-45F3-93DB-E830AD1E7BF4}" srcOrd="2" destOrd="0" presId="urn:microsoft.com/office/officeart/2005/8/layout/lProcess2"/>
    <dgm:cxn modelId="{131DD9E5-D5B5-4915-9EFA-D8EF912DAF24}" type="presParOf" srcId="{C4CB7551-F9BF-45F3-93DB-E830AD1E7BF4}" destId="{DD4E4A2F-F2DE-4A5F-B5E8-8C3F4EEEA471}" srcOrd="0" destOrd="0" presId="urn:microsoft.com/office/officeart/2005/8/layout/lProcess2"/>
    <dgm:cxn modelId="{28932861-947E-407A-82DA-A728D202B596}" type="presParOf" srcId="{DD4E4A2F-F2DE-4A5F-B5E8-8C3F4EEEA471}" destId="{3D879FE8-AB2A-49CF-A6DF-4D730FC0AC1D}" srcOrd="0" destOrd="0" presId="urn:microsoft.com/office/officeart/2005/8/layout/lProcess2"/>
    <dgm:cxn modelId="{3D4C3C06-F65A-4357-85AF-118F841960EC}" type="presParOf" srcId="{DD4E4A2F-F2DE-4A5F-B5E8-8C3F4EEEA471}" destId="{44590AA9-D872-4773-A951-172BFA938CC7}" srcOrd="1" destOrd="0" presId="urn:microsoft.com/office/officeart/2005/8/layout/lProcess2"/>
    <dgm:cxn modelId="{55DD47F4-C6FA-4FA5-8078-AF5112742F04}" type="presParOf" srcId="{DD4E4A2F-F2DE-4A5F-B5E8-8C3F4EEEA471}" destId="{D17981D5-A8CF-4903-A7E5-E18E292392CC}" srcOrd="2" destOrd="0" presId="urn:microsoft.com/office/officeart/2005/8/layout/lProcess2"/>
    <dgm:cxn modelId="{298D25C0-5820-45BF-96FF-2D8B2D56A37E}" type="presParOf" srcId="{87F0EEB8-DC7B-4968-B2D6-20D0E29F37EE}" destId="{F02E5888-E8C7-45C3-9995-8FD1EA3952D8}" srcOrd="3" destOrd="0" presId="urn:microsoft.com/office/officeart/2005/8/layout/lProcess2"/>
    <dgm:cxn modelId="{C76532CF-F7B5-4AAD-901F-9CF3C7C8FC6C}" type="presParOf" srcId="{87F0EEB8-DC7B-4968-B2D6-20D0E29F37EE}" destId="{CBB48B85-8096-4EA0-8B85-ED00FE53364A}" srcOrd="4" destOrd="0" presId="urn:microsoft.com/office/officeart/2005/8/layout/lProcess2"/>
    <dgm:cxn modelId="{D2D123E6-516E-4FAA-A6D0-C5E70C56ACF5}" type="presParOf" srcId="{CBB48B85-8096-4EA0-8B85-ED00FE53364A}" destId="{61A8525C-4063-4FD1-8F7A-0EFDBADB5391}" srcOrd="0" destOrd="0" presId="urn:microsoft.com/office/officeart/2005/8/layout/lProcess2"/>
    <dgm:cxn modelId="{A37A0550-ECDA-4253-85B2-F3ACAFD4C6D4}" type="presParOf" srcId="{CBB48B85-8096-4EA0-8B85-ED00FE53364A}" destId="{7491B534-7ECA-47FF-8C64-5716F9400274}" srcOrd="1" destOrd="0" presId="urn:microsoft.com/office/officeart/2005/8/layout/lProcess2"/>
    <dgm:cxn modelId="{28305688-E37A-4CBC-8857-D8BAEF01B8C1}" type="presParOf" srcId="{CBB48B85-8096-4EA0-8B85-ED00FE53364A}" destId="{8D2C1CA8-3FAF-4E06-9A86-892267A7F2EE}" srcOrd="2" destOrd="0" presId="urn:microsoft.com/office/officeart/2005/8/layout/lProcess2"/>
    <dgm:cxn modelId="{D420C2AB-4444-406F-8AF1-C07A295461C7}" type="presParOf" srcId="{8D2C1CA8-3FAF-4E06-9A86-892267A7F2EE}" destId="{69299FE7-0358-4AC7-A258-FF3C0F301260}" srcOrd="0" destOrd="0" presId="urn:microsoft.com/office/officeart/2005/8/layout/lProcess2"/>
    <dgm:cxn modelId="{66BF25F1-7AAE-49C9-A12D-B7EEDCF2F0FB}" type="presParOf" srcId="{69299FE7-0358-4AC7-A258-FF3C0F301260}" destId="{FCAB2F11-0B4D-4A21-A148-C070CC445F5D}" srcOrd="0" destOrd="0" presId="urn:microsoft.com/office/officeart/2005/8/layout/lProcess2"/>
    <dgm:cxn modelId="{81E70548-4838-4A98-9A84-83644CCFADB2}" type="presParOf" srcId="{69299FE7-0358-4AC7-A258-FF3C0F301260}" destId="{6DF009B4-92BE-42C6-9791-C600F3D92922}" srcOrd="1" destOrd="0" presId="urn:microsoft.com/office/officeart/2005/8/layout/lProcess2"/>
    <dgm:cxn modelId="{82C71A77-9265-4C07-BAAD-08AB4E53BB64}" type="presParOf" srcId="{69299FE7-0358-4AC7-A258-FF3C0F301260}" destId="{B7D93D3D-EE19-488D-B59E-AD7989A0C5D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126D26-BA3A-4536-9B18-B631A894862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BFD54F-497E-4E59-B7BE-200E31C6C8A5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algn="ctr"/>
          <a:r>
            <a:rPr lang="ru-RU" sz="6000" b="1" i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Times New Roman" pitchFamily="18" charset="0"/>
            </a:rPr>
            <a:t>Внутренние</a:t>
          </a:r>
          <a:endParaRPr lang="ru-RU" sz="6000" i="1" dirty="0">
            <a:latin typeface="+mn-lt"/>
          </a:endParaRPr>
        </a:p>
      </dgm:t>
    </dgm:pt>
    <dgm:pt modelId="{B88B5D65-7391-4BF7-8805-C2EEF3E7E325}" type="parTrans" cxnId="{FBD3D95C-4281-41F4-B603-BC6E133B3DB8}">
      <dgm:prSet/>
      <dgm:spPr/>
      <dgm:t>
        <a:bodyPr/>
        <a:lstStyle/>
        <a:p>
          <a:endParaRPr lang="ru-RU"/>
        </a:p>
      </dgm:t>
    </dgm:pt>
    <dgm:pt modelId="{565C0E31-C466-45F2-ACBD-0A6EF8B9E4A7}" type="sibTrans" cxnId="{FBD3D95C-4281-41F4-B603-BC6E133B3DB8}">
      <dgm:prSet/>
      <dgm:spPr/>
      <dgm:t>
        <a:bodyPr/>
        <a:lstStyle/>
        <a:p>
          <a:endParaRPr lang="ru-RU"/>
        </a:p>
      </dgm:t>
    </dgm:pt>
    <dgm:pt modelId="{DCB58A64-E166-41C1-B0BC-B3E2AC3216E4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algn="ctr"/>
          <a:r>
            <a:rPr lang="ru-RU" sz="6000" b="1" i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Естественные</a:t>
          </a:r>
          <a:endParaRPr lang="ru-RU" sz="6000" b="1" i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4B13A26-98A0-4AC5-A0AE-F5025FE9C18B}" type="parTrans" cxnId="{5272F2B5-7F30-4FAF-844C-A1EBD3E6B3BA}">
      <dgm:prSet/>
      <dgm:spPr/>
      <dgm:t>
        <a:bodyPr/>
        <a:lstStyle/>
        <a:p>
          <a:endParaRPr lang="ru-RU"/>
        </a:p>
      </dgm:t>
    </dgm:pt>
    <dgm:pt modelId="{DD35B7AA-3A1C-4CB4-B344-120CAE5A74CF}" type="sibTrans" cxnId="{5272F2B5-7F30-4FAF-844C-A1EBD3E6B3BA}">
      <dgm:prSet/>
      <dgm:spPr/>
      <dgm:t>
        <a:bodyPr/>
        <a:lstStyle/>
        <a:p>
          <a:endParaRPr lang="ru-RU"/>
        </a:p>
      </dgm:t>
    </dgm:pt>
    <dgm:pt modelId="{2C4152FC-DB0F-46FB-AC5C-A6827CF8F9D3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algn="ctr"/>
          <a:r>
            <a:rPr lang="ru-RU" sz="5400" b="1" i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Times New Roman" pitchFamily="18" charset="0"/>
            </a:rPr>
            <a:t>Искусственные</a:t>
          </a:r>
          <a:endParaRPr lang="ru-RU" sz="5400" b="1" i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+mn-lt"/>
            <a:cs typeface="Times New Roman" pitchFamily="18" charset="0"/>
          </a:endParaRPr>
        </a:p>
      </dgm:t>
    </dgm:pt>
    <dgm:pt modelId="{79DAB273-75D3-4424-92B5-2618F41BAA2B}" type="parTrans" cxnId="{E82D5E19-E800-495C-87E2-F1862C02C17C}">
      <dgm:prSet/>
      <dgm:spPr/>
      <dgm:t>
        <a:bodyPr/>
        <a:lstStyle/>
        <a:p>
          <a:endParaRPr lang="ru-RU"/>
        </a:p>
      </dgm:t>
    </dgm:pt>
    <dgm:pt modelId="{C2BC500E-19C1-44E4-B43C-85EF6461046A}" type="sibTrans" cxnId="{E82D5E19-E800-495C-87E2-F1862C02C17C}">
      <dgm:prSet/>
      <dgm:spPr/>
      <dgm:t>
        <a:bodyPr/>
        <a:lstStyle/>
        <a:p>
          <a:endParaRPr lang="ru-RU"/>
        </a:p>
      </dgm:t>
    </dgm:pt>
    <dgm:pt modelId="{7F11340D-2105-44D9-8545-298E5045CECB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algn="ctr"/>
          <a:r>
            <a:rPr lang="ru-RU" sz="6000" b="1" i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Times New Roman" pitchFamily="18" charset="0"/>
            </a:rPr>
            <a:t>Внешние</a:t>
          </a:r>
          <a:endParaRPr lang="ru-RU" sz="6000" b="1" i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+mn-lt"/>
            <a:cs typeface="Times New Roman" pitchFamily="18" charset="0"/>
          </a:endParaRPr>
        </a:p>
      </dgm:t>
    </dgm:pt>
    <dgm:pt modelId="{2CA6212D-C5D3-4272-AF4F-442BEEFF067F}" type="sibTrans" cxnId="{FF89297B-6BC5-47EF-9562-19ADA51832FE}">
      <dgm:prSet/>
      <dgm:spPr/>
      <dgm:t>
        <a:bodyPr/>
        <a:lstStyle/>
        <a:p>
          <a:endParaRPr lang="ru-RU"/>
        </a:p>
      </dgm:t>
    </dgm:pt>
    <dgm:pt modelId="{6BF4BA66-C682-4E4C-865D-429DB6585BE4}" type="parTrans" cxnId="{FF89297B-6BC5-47EF-9562-19ADA51832FE}">
      <dgm:prSet/>
      <dgm:spPr/>
      <dgm:t>
        <a:bodyPr/>
        <a:lstStyle/>
        <a:p>
          <a:endParaRPr lang="ru-RU"/>
        </a:p>
      </dgm:t>
    </dgm:pt>
    <dgm:pt modelId="{B72B8C9A-1B49-4DB5-A904-D777D429C795}" type="pres">
      <dgm:prSet presAssocID="{2B126D26-BA3A-4536-9B18-B631A894862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9E4132-7E0A-4770-AFD1-0BF9FBBC76D0}" type="pres">
      <dgm:prSet presAssocID="{C3BFD54F-497E-4E59-B7BE-200E31C6C8A5}" presName="parentLin" presStyleCnt="0"/>
      <dgm:spPr/>
    </dgm:pt>
    <dgm:pt modelId="{6F3D8F61-AD47-44C5-8677-421F08C60F62}" type="pres">
      <dgm:prSet presAssocID="{C3BFD54F-497E-4E59-B7BE-200E31C6C8A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84FB081-EAD7-4518-ABC3-318571440771}" type="pres">
      <dgm:prSet presAssocID="{C3BFD54F-497E-4E59-B7BE-200E31C6C8A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DF691-0854-4FE7-A3D3-924B31020DE9}" type="pres">
      <dgm:prSet presAssocID="{C3BFD54F-497E-4E59-B7BE-200E31C6C8A5}" presName="negativeSpace" presStyleCnt="0"/>
      <dgm:spPr/>
    </dgm:pt>
    <dgm:pt modelId="{1CDF9053-82E8-4E60-B675-74DD02B8CDC7}" type="pres">
      <dgm:prSet presAssocID="{C3BFD54F-497E-4E59-B7BE-200E31C6C8A5}" presName="childText" presStyleLbl="conFgAcc1" presStyleIdx="0" presStyleCnt="4">
        <dgm:presLayoutVars>
          <dgm:bulletEnabled val="1"/>
        </dgm:presLayoutVars>
      </dgm:prSet>
      <dgm:spPr/>
    </dgm:pt>
    <dgm:pt modelId="{9758324D-0A3F-4A9E-AC52-65D90DFB62F4}" type="pres">
      <dgm:prSet presAssocID="{565C0E31-C466-45F2-ACBD-0A6EF8B9E4A7}" presName="spaceBetweenRectangles" presStyleCnt="0"/>
      <dgm:spPr/>
    </dgm:pt>
    <dgm:pt modelId="{4F673432-5B64-4A4A-BD34-A14505B93960}" type="pres">
      <dgm:prSet presAssocID="{7F11340D-2105-44D9-8545-298E5045CECB}" presName="parentLin" presStyleCnt="0"/>
      <dgm:spPr/>
    </dgm:pt>
    <dgm:pt modelId="{42B4F0B5-790D-4B09-B77C-FB148E822DBE}" type="pres">
      <dgm:prSet presAssocID="{7F11340D-2105-44D9-8545-298E5045CEC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2C40E94-DC54-4C0C-80DF-0C99569C683B}" type="pres">
      <dgm:prSet presAssocID="{7F11340D-2105-44D9-8545-298E5045CEC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EB086-3679-428E-AB15-C9F4C8E9BF03}" type="pres">
      <dgm:prSet presAssocID="{7F11340D-2105-44D9-8545-298E5045CECB}" presName="negativeSpace" presStyleCnt="0"/>
      <dgm:spPr/>
    </dgm:pt>
    <dgm:pt modelId="{3FE76FCF-8BEE-4447-BE06-3279FB155270}" type="pres">
      <dgm:prSet presAssocID="{7F11340D-2105-44D9-8545-298E5045CECB}" presName="childText" presStyleLbl="conFgAcc1" presStyleIdx="1" presStyleCnt="4">
        <dgm:presLayoutVars>
          <dgm:bulletEnabled val="1"/>
        </dgm:presLayoutVars>
      </dgm:prSet>
      <dgm:spPr/>
    </dgm:pt>
    <dgm:pt modelId="{46F6E0B0-CAC0-4D6B-AC3A-0793463F1695}" type="pres">
      <dgm:prSet presAssocID="{2CA6212D-C5D3-4272-AF4F-442BEEFF067F}" presName="spaceBetweenRectangles" presStyleCnt="0"/>
      <dgm:spPr/>
    </dgm:pt>
    <dgm:pt modelId="{F579E5B0-211E-45EB-8502-8932F228081D}" type="pres">
      <dgm:prSet presAssocID="{DCB58A64-E166-41C1-B0BC-B3E2AC3216E4}" presName="parentLin" presStyleCnt="0"/>
      <dgm:spPr/>
    </dgm:pt>
    <dgm:pt modelId="{CC92F453-2012-4597-9A14-E95F595D79EE}" type="pres">
      <dgm:prSet presAssocID="{DCB58A64-E166-41C1-B0BC-B3E2AC3216E4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B2139645-34EF-48AD-AD55-BBA74F422BCF}" type="pres">
      <dgm:prSet presAssocID="{DCB58A64-E166-41C1-B0BC-B3E2AC3216E4}" presName="parentText" presStyleLbl="node1" presStyleIdx="2" presStyleCnt="4" custScaleX="1178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4ED73-24C5-4D0E-8A70-FFA6BC9C34D9}" type="pres">
      <dgm:prSet presAssocID="{DCB58A64-E166-41C1-B0BC-B3E2AC3216E4}" presName="negativeSpace" presStyleCnt="0"/>
      <dgm:spPr/>
    </dgm:pt>
    <dgm:pt modelId="{BF815053-CEB5-4817-A1EE-8E9439914588}" type="pres">
      <dgm:prSet presAssocID="{DCB58A64-E166-41C1-B0BC-B3E2AC3216E4}" presName="childText" presStyleLbl="conFgAcc1" presStyleIdx="2" presStyleCnt="4">
        <dgm:presLayoutVars>
          <dgm:bulletEnabled val="1"/>
        </dgm:presLayoutVars>
      </dgm:prSet>
      <dgm:spPr/>
    </dgm:pt>
    <dgm:pt modelId="{4A5E86A0-C7EC-4AA2-9BBD-BB4FE6771165}" type="pres">
      <dgm:prSet presAssocID="{DD35B7AA-3A1C-4CB4-B344-120CAE5A74CF}" presName="spaceBetweenRectangles" presStyleCnt="0"/>
      <dgm:spPr/>
    </dgm:pt>
    <dgm:pt modelId="{A54D1071-1E48-4451-A75C-CD99E01D01B6}" type="pres">
      <dgm:prSet presAssocID="{2C4152FC-DB0F-46FB-AC5C-A6827CF8F9D3}" presName="parentLin" presStyleCnt="0"/>
      <dgm:spPr/>
    </dgm:pt>
    <dgm:pt modelId="{B16F2A80-948D-48E9-B688-12133AD10CB8}" type="pres">
      <dgm:prSet presAssocID="{2C4152FC-DB0F-46FB-AC5C-A6827CF8F9D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EEE21976-16D8-426C-A7EC-E31EF4876CE4}" type="pres">
      <dgm:prSet presAssocID="{2C4152FC-DB0F-46FB-AC5C-A6827CF8F9D3}" presName="parentText" presStyleLbl="node1" presStyleIdx="3" presStyleCnt="4" custScaleX="1252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D79611-CCE0-45A6-B64A-13AAC4CDE2E8}" type="pres">
      <dgm:prSet presAssocID="{2C4152FC-DB0F-46FB-AC5C-A6827CF8F9D3}" presName="negativeSpace" presStyleCnt="0"/>
      <dgm:spPr/>
    </dgm:pt>
    <dgm:pt modelId="{20E07DB9-7A10-45C0-85FC-885B76E10138}" type="pres">
      <dgm:prSet presAssocID="{2C4152FC-DB0F-46FB-AC5C-A6827CF8F9D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EE38A74-490E-43A6-8915-1A196E83571E}" type="presOf" srcId="{2B126D26-BA3A-4536-9B18-B631A8948627}" destId="{B72B8C9A-1B49-4DB5-A904-D777D429C795}" srcOrd="0" destOrd="0" presId="urn:microsoft.com/office/officeart/2005/8/layout/list1"/>
    <dgm:cxn modelId="{63CA6E4D-C7B1-42A8-A3DC-2DAEF9517CB1}" type="presOf" srcId="{DCB58A64-E166-41C1-B0BC-B3E2AC3216E4}" destId="{B2139645-34EF-48AD-AD55-BBA74F422BCF}" srcOrd="1" destOrd="0" presId="urn:microsoft.com/office/officeart/2005/8/layout/list1"/>
    <dgm:cxn modelId="{1E90E1F7-081B-4583-967F-BEEBE67DE380}" type="presOf" srcId="{7F11340D-2105-44D9-8545-298E5045CECB}" destId="{82C40E94-DC54-4C0C-80DF-0C99569C683B}" srcOrd="1" destOrd="0" presId="urn:microsoft.com/office/officeart/2005/8/layout/list1"/>
    <dgm:cxn modelId="{E82D5E19-E800-495C-87E2-F1862C02C17C}" srcId="{2B126D26-BA3A-4536-9B18-B631A8948627}" destId="{2C4152FC-DB0F-46FB-AC5C-A6827CF8F9D3}" srcOrd="3" destOrd="0" parTransId="{79DAB273-75D3-4424-92B5-2618F41BAA2B}" sibTransId="{C2BC500E-19C1-44E4-B43C-85EF6461046A}"/>
    <dgm:cxn modelId="{FF89297B-6BC5-47EF-9562-19ADA51832FE}" srcId="{2B126D26-BA3A-4536-9B18-B631A8948627}" destId="{7F11340D-2105-44D9-8545-298E5045CECB}" srcOrd="1" destOrd="0" parTransId="{6BF4BA66-C682-4E4C-865D-429DB6585BE4}" sibTransId="{2CA6212D-C5D3-4272-AF4F-442BEEFF067F}"/>
    <dgm:cxn modelId="{5272F2B5-7F30-4FAF-844C-A1EBD3E6B3BA}" srcId="{2B126D26-BA3A-4536-9B18-B631A8948627}" destId="{DCB58A64-E166-41C1-B0BC-B3E2AC3216E4}" srcOrd="2" destOrd="0" parTransId="{24B13A26-98A0-4AC5-A0AE-F5025FE9C18B}" sibTransId="{DD35B7AA-3A1C-4CB4-B344-120CAE5A74CF}"/>
    <dgm:cxn modelId="{88C3C3FE-8561-4E52-A016-02D2D2190CA1}" type="presOf" srcId="{C3BFD54F-497E-4E59-B7BE-200E31C6C8A5}" destId="{A84FB081-EAD7-4518-ABC3-318571440771}" srcOrd="1" destOrd="0" presId="urn:microsoft.com/office/officeart/2005/8/layout/list1"/>
    <dgm:cxn modelId="{68A45F8D-F580-4E14-9777-2A1B825FA55F}" type="presOf" srcId="{DCB58A64-E166-41C1-B0BC-B3E2AC3216E4}" destId="{CC92F453-2012-4597-9A14-E95F595D79EE}" srcOrd="0" destOrd="0" presId="urn:microsoft.com/office/officeart/2005/8/layout/list1"/>
    <dgm:cxn modelId="{29E0378B-32AA-4FB8-B44B-83515A212AF6}" type="presOf" srcId="{2C4152FC-DB0F-46FB-AC5C-A6827CF8F9D3}" destId="{B16F2A80-948D-48E9-B688-12133AD10CB8}" srcOrd="0" destOrd="0" presId="urn:microsoft.com/office/officeart/2005/8/layout/list1"/>
    <dgm:cxn modelId="{12669270-4AE5-4F98-93F2-9B396F5C1D8D}" type="presOf" srcId="{C3BFD54F-497E-4E59-B7BE-200E31C6C8A5}" destId="{6F3D8F61-AD47-44C5-8677-421F08C60F62}" srcOrd="0" destOrd="0" presId="urn:microsoft.com/office/officeart/2005/8/layout/list1"/>
    <dgm:cxn modelId="{4D2B5A95-2D82-401C-AB35-0DDFA2FC4AAC}" type="presOf" srcId="{2C4152FC-DB0F-46FB-AC5C-A6827CF8F9D3}" destId="{EEE21976-16D8-426C-A7EC-E31EF4876CE4}" srcOrd="1" destOrd="0" presId="urn:microsoft.com/office/officeart/2005/8/layout/list1"/>
    <dgm:cxn modelId="{6DCB88F4-8C7A-4E66-A91B-39BDC373CA3F}" type="presOf" srcId="{7F11340D-2105-44D9-8545-298E5045CECB}" destId="{42B4F0B5-790D-4B09-B77C-FB148E822DBE}" srcOrd="0" destOrd="0" presId="urn:microsoft.com/office/officeart/2005/8/layout/list1"/>
    <dgm:cxn modelId="{FBD3D95C-4281-41F4-B603-BC6E133B3DB8}" srcId="{2B126D26-BA3A-4536-9B18-B631A8948627}" destId="{C3BFD54F-497E-4E59-B7BE-200E31C6C8A5}" srcOrd="0" destOrd="0" parTransId="{B88B5D65-7391-4BF7-8805-C2EEF3E7E325}" sibTransId="{565C0E31-C466-45F2-ACBD-0A6EF8B9E4A7}"/>
    <dgm:cxn modelId="{2BF37613-F065-47E2-8FE8-64A0730A3F1A}" type="presParOf" srcId="{B72B8C9A-1B49-4DB5-A904-D777D429C795}" destId="{E09E4132-7E0A-4770-AFD1-0BF9FBBC76D0}" srcOrd="0" destOrd="0" presId="urn:microsoft.com/office/officeart/2005/8/layout/list1"/>
    <dgm:cxn modelId="{2EE81D53-5649-4925-9817-8951C5D2CDAB}" type="presParOf" srcId="{E09E4132-7E0A-4770-AFD1-0BF9FBBC76D0}" destId="{6F3D8F61-AD47-44C5-8677-421F08C60F62}" srcOrd="0" destOrd="0" presId="urn:microsoft.com/office/officeart/2005/8/layout/list1"/>
    <dgm:cxn modelId="{162C0542-333A-4F2F-B588-3076F8DA101F}" type="presParOf" srcId="{E09E4132-7E0A-4770-AFD1-0BF9FBBC76D0}" destId="{A84FB081-EAD7-4518-ABC3-318571440771}" srcOrd="1" destOrd="0" presId="urn:microsoft.com/office/officeart/2005/8/layout/list1"/>
    <dgm:cxn modelId="{9F2776A0-0FFA-442D-B0E1-BCA48439E738}" type="presParOf" srcId="{B72B8C9A-1B49-4DB5-A904-D777D429C795}" destId="{4F5DF691-0854-4FE7-A3D3-924B31020DE9}" srcOrd="1" destOrd="0" presId="urn:microsoft.com/office/officeart/2005/8/layout/list1"/>
    <dgm:cxn modelId="{E442EC15-1534-492A-A0A4-232F31AE7FD6}" type="presParOf" srcId="{B72B8C9A-1B49-4DB5-A904-D777D429C795}" destId="{1CDF9053-82E8-4E60-B675-74DD02B8CDC7}" srcOrd="2" destOrd="0" presId="urn:microsoft.com/office/officeart/2005/8/layout/list1"/>
    <dgm:cxn modelId="{EFABAC6A-5E34-4F32-A418-9CB88531FAF8}" type="presParOf" srcId="{B72B8C9A-1B49-4DB5-A904-D777D429C795}" destId="{9758324D-0A3F-4A9E-AC52-65D90DFB62F4}" srcOrd="3" destOrd="0" presId="urn:microsoft.com/office/officeart/2005/8/layout/list1"/>
    <dgm:cxn modelId="{3585CEDA-856C-422E-B1FC-90E6C767C7C8}" type="presParOf" srcId="{B72B8C9A-1B49-4DB5-A904-D777D429C795}" destId="{4F673432-5B64-4A4A-BD34-A14505B93960}" srcOrd="4" destOrd="0" presId="urn:microsoft.com/office/officeart/2005/8/layout/list1"/>
    <dgm:cxn modelId="{CCF813D4-1178-4250-A44A-ECEFBFE00D91}" type="presParOf" srcId="{4F673432-5B64-4A4A-BD34-A14505B93960}" destId="{42B4F0B5-790D-4B09-B77C-FB148E822DBE}" srcOrd="0" destOrd="0" presId="urn:microsoft.com/office/officeart/2005/8/layout/list1"/>
    <dgm:cxn modelId="{1527DC2A-ABDC-4BBA-A3CD-FE459ECA2D84}" type="presParOf" srcId="{4F673432-5B64-4A4A-BD34-A14505B93960}" destId="{82C40E94-DC54-4C0C-80DF-0C99569C683B}" srcOrd="1" destOrd="0" presId="urn:microsoft.com/office/officeart/2005/8/layout/list1"/>
    <dgm:cxn modelId="{48B1ADE7-DFC3-44C6-BF47-0D1A2EA1FE67}" type="presParOf" srcId="{B72B8C9A-1B49-4DB5-A904-D777D429C795}" destId="{3A3EB086-3679-428E-AB15-C9F4C8E9BF03}" srcOrd="5" destOrd="0" presId="urn:microsoft.com/office/officeart/2005/8/layout/list1"/>
    <dgm:cxn modelId="{69B3E992-9905-4E9C-B6F0-C4A939E53A00}" type="presParOf" srcId="{B72B8C9A-1B49-4DB5-A904-D777D429C795}" destId="{3FE76FCF-8BEE-4447-BE06-3279FB155270}" srcOrd="6" destOrd="0" presId="urn:microsoft.com/office/officeart/2005/8/layout/list1"/>
    <dgm:cxn modelId="{BB7A124A-8244-49B6-B289-7A08CE5ABC47}" type="presParOf" srcId="{B72B8C9A-1B49-4DB5-A904-D777D429C795}" destId="{46F6E0B0-CAC0-4D6B-AC3A-0793463F1695}" srcOrd="7" destOrd="0" presId="urn:microsoft.com/office/officeart/2005/8/layout/list1"/>
    <dgm:cxn modelId="{2D74B55C-5D11-48C6-A7CA-4752AD7DF13E}" type="presParOf" srcId="{B72B8C9A-1B49-4DB5-A904-D777D429C795}" destId="{F579E5B0-211E-45EB-8502-8932F228081D}" srcOrd="8" destOrd="0" presId="urn:microsoft.com/office/officeart/2005/8/layout/list1"/>
    <dgm:cxn modelId="{7B48CE57-82BD-4E7E-B2BD-FA8F468D312A}" type="presParOf" srcId="{F579E5B0-211E-45EB-8502-8932F228081D}" destId="{CC92F453-2012-4597-9A14-E95F595D79EE}" srcOrd="0" destOrd="0" presId="urn:microsoft.com/office/officeart/2005/8/layout/list1"/>
    <dgm:cxn modelId="{6745B287-C87B-4DC7-9488-705D73766378}" type="presParOf" srcId="{F579E5B0-211E-45EB-8502-8932F228081D}" destId="{B2139645-34EF-48AD-AD55-BBA74F422BCF}" srcOrd="1" destOrd="0" presId="urn:microsoft.com/office/officeart/2005/8/layout/list1"/>
    <dgm:cxn modelId="{BA9E449A-739F-47CE-A332-0DCB633A5587}" type="presParOf" srcId="{B72B8C9A-1B49-4DB5-A904-D777D429C795}" destId="{F854ED73-24C5-4D0E-8A70-FFA6BC9C34D9}" srcOrd="9" destOrd="0" presId="urn:microsoft.com/office/officeart/2005/8/layout/list1"/>
    <dgm:cxn modelId="{B21B92D7-7DED-4CBA-9DEE-A3911D0B855D}" type="presParOf" srcId="{B72B8C9A-1B49-4DB5-A904-D777D429C795}" destId="{BF815053-CEB5-4817-A1EE-8E9439914588}" srcOrd="10" destOrd="0" presId="urn:microsoft.com/office/officeart/2005/8/layout/list1"/>
    <dgm:cxn modelId="{64744BC3-26A6-4BF9-989A-8527FB1B435D}" type="presParOf" srcId="{B72B8C9A-1B49-4DB5-A904-D777D429C795}" destId="{4A5E86A0-C7EC-4AA2-9BBD-BB4FE6771165}" srcOrd="11" destOrd="0" presId="urn:microsoft.com/office/officeart/2005/8/layout/list1"/>
    <dgm:cxn modelId="{C45B9225-40A7-43D9-BADF-66858BAC2E07}" type="presParOf" srcId="{B72B8C9A-1B49-4DB5-A904-D777D429C795}" destId="{A54D1071-1E48-4451-A75C-CD99E01D01B6}" srcOrd="12" destOrd="0" presId="urn:microsoft.com/office/officeart/2005/8/layout/list1"/>
    <dgm:cxn modelId="{0CDE292F-2D0C-4817-B70A-675368B40E15}" type="presParOf" srcId="{A54D1071-1E48-4451-A75C-CD99E01D01B6}" destId="{B16F2A80-948D-48E9-B688-12133AD10CB8}" srcOrd="0" destOrd="0" presId="urn:microsoft.com/office/officeart/2005/8/layout/list1"/>
    <dgm:cxn modelId="{677AB739-5E1E-465C-BBB9-5A486E3290BB}" type="presParOf" srcId="{A54D1071-1E48-4451-A75C-CD99E01D01B6}" destId="{EEE21976-16D8-426C-A7EC-E31EF4876CE4}" srcOrd="1" destOrd="0" presId="urn:microsoft.com/office/officeart/2005/8/layout/list1"/>
    <dgm:cxn modelId="{0B9619C3-03AD-4841-B31F-064C28D2B764}" type="presParOf" srcId="{B72B8C9A-1B49-4DB5-A904-D777D429C795}" destId="{63D79611-CCE0-45A6-B64A-13AAC4CDE2E8}" srcOrd="13" destOrd="0" presId="urn:microsoft.com/office/officeart/2005/8/layout/list1"/>
    <dgm:cxn modelId="{C4F399D8-DA76-4F92-BCD7-D82C6F5B0C26}" type="presParOf" srcId="{B72B8C9A-1B49-4DB5-A904-D777D429C795}" destId="{20E07DB9-7A10-45C0-85FC-885B76E1013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62FCDF-BF8C-4017-AE4C-8BB8BA45762C}" type="doc">
      <dgm:prSet loTypeId="urn:microsoft.com/office/officeart/2005/8/layout/pyramid2" loCatId="pyramid" qsTypeId="urn:microsoft.com/office/officeart/2005/8/quickstyle/3d2" qsCatId="3D" csTypeId="urn:microsoft.com/office/officeart/2005/8/colors/accent3_3" csCatId="accent3" phldr="1"/>
      <dgm:spPr/>
    </dgm:pt>
    <dgm:pt modelId="{11F90485-3DEB-40F6-AFF1-83882C0A86AF}">
      <dgm:prSet phldrT="[Текст]"/>
      <dgm:spPr/>
      <dgm:t>
        <a:bodyPr/>
        <a:lstStyle/>
        <a:p>
          <a:r>
            <a:rPr lang="ru-RU" b="1" dirty="0" smtClean="0"/>
            <a:t>вызывают рак глаза</a:t>
          </a:r>
          <a:endParaRPr lang="ru-RU" dirty="0"/>
        </a:p>
      </dgm:t>
    </dgm:pt>
    <dgm:pt modelId="{7DE2AD04-EFCA-442E-8666-92F7ED703C1C}" type="parTrans" cxnId="{D7810C03-8B6B-4376-80DF-DEAC26E85A54}">
      <dgm:prSet/>
      <dgm:spPr/>
      <dgm:t>
        <a:bodyPr/>
        <a:lstStyle/>
        <a:p>
          <a:endParaRPr lang="ru-RU"/>
        </a:p>
      </dgm:t>
    </dgm:pt>
    <dgm:pt modelId="{702EFB74-4242-4B0D-8321-AC4A775986CB}" type="sibTrans" cxnId="{D7810C03-8B6B-4376-80DF-DEAC26E85A54}">
      <dgm:prSet/>
      <dgm:spPr/>
      <dgm:t>
        <a:bodyPr/>
        <a:lstStyle/>
        <a:p>
          <a:endParaRPr lang="ru-RU"/>
        </a:p>
      </dgm:t>
    </dgm:pt>
    <dgm:pt modelId="{5966731E-4C54-47E6-A90B-48346490C3F2}">
      <dgm:prSet phldrT="[Текст]"/>
      <dgm:spPr/>
      <dgm:t>
        <a:bodyPr/>
        <a:lstStyle/>
        <a:p>
          <a:r>
            <a:rPr lang="ru-RU" b="1" dirty="0" smtClean="0"/>
            <a:t>могут развить опухоль мозга</a:t>
          </a:r>
          <a:endParaRPr lang="ru-RU" dirty="0"/>
        </a:p>
      </dgm:t>
    </dgm:pt>
    <dgm:pt modelId="{31A65E32-875B-4E1B-AA69-CF29C916892F}" type="parTrans" cxnId="{BAA1EC33-B981-4D16-93A1-02F93A3C43CB}">
      <dgm:prSet/>
      <dgm:spPr/>
      <dgm:t>
        <a:bodyPr/>
        <a:lstStyle/>
        <a:p>
          <a:endParaRPr lang="ru-RU"/>
        </a:p>
      </dgm:t>
    </dgm:pt>
    <dgm:pt modelId="{6419D1C5-E351-46B8-9911-5DE6E0B697E6}" type="sibTrans" cxnId="{BAA1EC33-B981-4D16-93A1-02F93A3C43CB}">
      <dgm:prSet/>
      <dgm:spPr/>
      <dgm:t>
        <a:bodyPr/>
        <a:lstStyle/>
        <a:p>
          <a:endParaRPr lang="ru-RU"/>
        </a:p>
      </dgm:t>
    </dgm:pt>
    <dgm:pt modelId="{73D31167-6F6D-40CC-9D13-616337623363}">
      <dgm:prSet phldrT="[Текст]"/>
      <dgm:spPr/>
      <dgm:t>
        <a:bodyPr/>
        <a:lstStyle/>
        <a:p>
          <a:r>
            <a:rPr lang="ru-RU" b="1" dirty="0" smtClean="0"/>
            <a:t>ношение мобильного телефона на поясном ремне может причинить вред костям</a:t>
          </a:r>
          <a:endParaRPr lang="ru-RU" dirty="0"/>
        </a:p>
      </dgm:t>
    </dgm:pt>
    <dgm:pt modelId="{CEC0CB8C-FB8F-41A4-A388-B8DF427B0139}" type="parTrans" cxnId="{8A39A7C1-4394-4C99-81F5-EAE19C892669}">
      <dgm:prSet/>
      <dgm:spPr/>
      <dgm:t>
        <a:bodyPr/>
        <a:lstStyle/>
        <a:p>
          <a:endParaRPr lang="ru-RU"/>
        </a:p>
      </dgm:t>
    </dgm:pt>
    <dgm:pt modelId="{D7183A52-4381-4F09-B8FA-3BFC95946734}" type="sibTrans" cxnId="{8A39A7C1-4394-4C99-81F5-EAE19C892669}">
      <dgm:prSet/>
      <dgm:spPr/>
      <dgm:t>
        <a:bodyPr/>
        <a:lstStyle/>
        <a:p>
          <a:endParaRPr lang="ru-RU"/>
        </a:p>
      </dgm:t>
    </dgm:pt>
    <dgm:pt modelId="{21A2F7AE-5F3C-4E80-B0EB-312F1532000E}" type="pres">
      <dgm:prSet presAssocID="{2A62FCDF-BF8C-4017-AE4C-8BB8BA45762C}" presName="compositeShape" presStyleCnt="0">
        <dgm:presLayoutVars>
          <dgm:dir/>
          <dgm:resizeHandles/>
        </dgm:presLayoutVars>
      </dgm:prSet>
      <dgm:spPr/>
    </dgm:pt>
    <dgm:pt modelId="{ED2E455D-32E7-4F3C-8A4A-DEEC2C2341DF}" type="pres">
      <dgm:prSet presAssocID="{2A62FCDF-BF8C-4017-AE4C-8BB8BA45762C}" presName="pyramid" presStyleLbl="node1" presStyleIdx="0" presStyleCnt="1" custScaleX="76146" custLinFactNeighborX="40143" custLinFactNeighborY="-152"/>
      <dgm:spPr/>
    </dgm:pt>
    <dgm:pt modelId="{77790B81-33A4-4FFE-911D-900099233F2F}" type="pres">
      <dgm:prSet presAssocID="{2A62FCDF-BF8C-4017-AE4C-8BB8BA45762C}" presName="theList" presStyleCnt="0"/>
      <dgm:spPr/>
    </dgm:pt>
    <dgm:pt modelId="{84103F0A-2804-4AA9-8ADD-0B2DF2D7B8C8}" type="pres">
      <dgm:prSet presAssocID="{11F90485-3DEB-40F6-AFF1-83882C0A86AF}" presName="aNode" presStyleLbl="fgAcc1" presStyleIdx="0" presStyleCnt="3" custScaleY="33796" custLinFactY="3477" custLinFactNeighborX="746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471CC4-5AB8-44F5-9FBE-77FDF89207D5}" type="pres">
      <dgm:prSet presAssocID="{11F90485-3DEB-40F6-AFF1-83882C0A86AF}" presName="aSpace" presStyleCnt="0"/>
      <dgm:spPr/>
    </dgm:pt>
    <dgm:pt modelId="{33C9FA2A-AD6E-42FD-B1BD-359EB0144284}" type="pres">
      <dgm:prSet presAssocID="{5966731E-4C54-47E6-A90B-48346490C3F2}" presName="aNode" presStyleLbl="fgAcc1" presStyleIdx="1" presStyleCnt="3" custScaleX="105018" custScaleY="47611" custLinFactY="2991" custLinFactNeighborX="747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37E9B-6E00-46AA-9B36-EC8E52D0BC32}" type="pres">
      <dgm:prSet presAssocID="{5966731E-4C54-47E6-A90B-48346490C3F2}" presName="aSpace" presStyleCnt="0"/>
      <dgm:spPr/>
    </dgm:pt>
    <dgm:pt modelId="{B351F909-6BB1-4B0F-8A82-251097F60C65}" type="pres">
      <dgm:prSet presAssocID="{73D31167-6F6D-40CC-9D13-616337623363}" presName="aNode" presStyleLbl="fgAcc1" presStyleIdx="2" presStyleCnt="3" custScaleY="86012" custLinFactY="1183" custLinFactNeighborX="746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FEE113-FE28-4DCF-9868-66FBC9A7C422}" type="pres">
      <dgm:prSet presAssocID="{73D31167-6F6D-40CC-9D13-616337623363}" presName="aSpace" presStyleCnt="0"/>
      <dgm:spPr/>
    </dgm:pt>
  </dgm:ptLst>
  <dgm:cxnLst>
    <dgm:cxn modelId="{8A39A7C1-4394-4C99-81F5-EAE19C892669}" srcId="{2A62FCDF-BF8C-4017-AE4C-8BB8BA45762C}" destId="{73D31167-6F6D-40CC-9D13-616337623363}" srcOrd="2" destOrd="0" parTransId="{CEC0CB8C-FB8F-41A4-A388-B8DF427B0139}" sibTransId="{D7183A52-4381-4F09-B8FA-3BFC95946734}"/>
    <dgm:cxn modelId="{E7862A7A-B6C5-40D6-8DA2-D834B38F7E51}" type="presOf" srcId="{2A62FCDF-BF8C-4017-AE4C-8BB8BA45762C}" destId="{21A2F7AE-5F3C-4E80-B0EB-312F1532000E}" srcOrd="0" destOrd="0" presId="urn:microsoft.com/office/officeart/2005/8/layout/pyramid2"/>
    <dgm:cxn modelId="{D7810C03-8B6B-4376-80DF-DEAC26E85A54}" srcId="{2A62FCDF-BF8C-4017-AE4C-8BB8BA45762C}" destId="{11F90485-3DEB-40F6-AFF1-83882C0A86AF}" srcOrd="0" destOrd="0" parTransId="{7DE2AD04-EFCA-442E-8666-92F7ED703C1C}" sibTransId="{702EFB74-4242-4B0D-8321-AC4A775986CB}"/>
    <dgm:cxn modelId="{D9FB43F5-8361-4BF4-AFCD-70504D31B202}" type="presOf" srcId="{11F90485-3DEB-40F6-AFF1-83882C0A86AF}" destId="{84103F0A-2804-4AA9-8ADD-0B2DF2D7B8C8}" srcOrd="0" destOrd="0" presId="urn:microsoft.com/office/officeart/2005/8/layout/pyramid2"/>
    <dgm:cxn modelId="{35ADE907-9F94-4079-8FA7-2101050E67C2}" type="presOf" srcId="{73D31167-6F6D-40CC-9D13-616337623363}" destId="{B351F909-6BB1-4B0F-8A82-251097F60C65}" srcOrd="0" destOrd="0" presId="urn:microsoft.com/office/officeart/2005/8/layout/pyramid2"/>
    <dgm:cxn modelId="{BAA1EC33-B981-4D16-93A1-02F93A3C43CB}" srcId="{2A62FCDF-BF8C-4017-AE4C-8BB8BA45762C}" destId="{5966731E-4C54-47E6-A90B-48346490C3F2}" srcOrd="1" destOrd="0" parTransId="{31A65E32-875B-4E1B-AA69-CF29C916892F}" sibTransId="{6419D1C5-E351-46B8-9911-5DE6E0B697E6}"/>
    <dgm:cxn modelId="{6C3075D8-F23E-47FA-A707-392F4D1B09F1}" type="presOf" srcId="{5966731E-4C54-47E6-A90B-48346490C3F2}" destId="{33C9FA2A-AD6E-42FD-B1BD-359EB0144284}" srcOrd="0" destOrd="0" presId="urn:microsoft.com/office/officeart/2005/8/layout/pyramid2"/>
    <dgm:cxn modelId="{8DBA5506-DF13-458C-B217-E3426D17202A}" type="presParOf" srcId="{21A2F7AE-5F3C-4E80-B0EB-312F1532000E}" destId="{ED2E455D-32E7-4F3C-8A4A-DEEC2C2341DF}" srcOrd="0" destOrd="0" presId="urn:microsoft.com/office/officeart/2005/8/layout/pyramid2"/>
    <dgm:cxn modelId="{6D22F072-4DB1-4285-9CBD-8A78401802EE}" type="presParOf" srcId="{21A2F7AE-5F3C-4E80-B0EB-312F1532000E}" destId="{77790B81-33A4-4FFE-911D-900099233F2F}" srcOrd="1" destOrd="0" presId="urn:microsoft.com/office/officeart/2005/8/layout/pyramid2"/>
    <dgm:cxn modelId="{D6691637-C6E6-4193-808D-7F408020BF02}" type="presParOf" srcId="{77790B81-33A4-4FFE-911D-900099233F2F}" destId="{84103F0A-2804-4AA9-8ADD-0B2DF2D7B8C8}" srcOrd="0" destOrd="0" presId="urn:microsoft.com/office/officeart/2005/8/layout/pyramid2"/>
    <dgm:cxn modelId="{C9CAF89F-0544-4004-9B8D-6B90515CFC48}" type="presParOf" srcId="{77790B81-33A4-4FFE-911D-900099233F2F}" destId="{EA471CC4-5AB8-44F5-9FBE-77FDF89207D5}" srcOrd="1" destOrd="0" presId="urn:microsoft.com/office/officeart/2005/8/layout/pyramid2"/>
    <dgm:cxn modelId="{2449596F-79D7-4FFE-8EC0-27E4D75B1246}" type="presParOf" srcId="{77790B81-33A4-4FFE-911D-900099233F2F}" destId="{33C9FA2A-AD6E-42FD-B1BD-359EB0144284}" srcOrd="2" destOrd="0" presId="urn:microsoft.com/office/officeart/2005/8/layout/pyramid2"/>
    <dgm:cxn modelId="{67BB07CE-AE38-4AD1-A14C-D1B59B1D8A19}" type="presParOf" srcId="{77790B81-33A4-4FFE-911D-900099233F2F}" destId="{9D737E9B-6E00-46AA-9B36-EC8E52D0BC32}" srcOrd="3" destOrd="0" presId="urn:microsoft.com/office/officeart/2005/8/layout/pyramid2"/>
    <dgm:cxn modelId="{2F7C51F4-DA74-4E23-8150-FE24D2CA7065}" type="presParOf" srcId="{77790B81-33A4-4FFE-911D-900099233F2F}" destId="{B351F909-6BB1-4B0F-8A82-251097F60C65}" srcOrd="4" destOrd="0" presId="urn:microsoft.com/office/officeart/2005/8/layout/pyramid2"/>
    <dgm:cxn modelId="{3AF9EB77-4587-40F1-9063-AA08B5B04A11}" type="presParOf" srcId="{77790B81-33A4-4FFE-911D-900099233F2F}" destId="{90FEE113-FE28-4DCF-9868-66FBC9A7C422}" srcOrd="5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FDF03-9722-479F-AFA0-97D38C528DE5}">
      <dsp:nvSpPr>
        <dsp:cNvPr id="0" name=""/>
        <dsp:cNvSpPr/>
      </dsp:nvSpPr>
      <dsp:spPr>
        <a:xfrm>
          <a:off x="1004" y="0"/>
          <a:ext cx="2611933" cy="438943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на нервную систему</a:t>
          </a:r>
          <a:endParaRPr lang="ru-RU" sz="2600" kern="1200" dirty="0"/>
        </a:p>
      </dsp:txBody>
      <dsp:txXfrm>
        <a:off x="1004" y="0"/>
        <a:ext cx="2611933" cy="1316831"/>
      </dsp:txXfrm>
    </dsp:sp>
    <dsp:sp modelId="{4850EA56-C92B-49FC-BBA4-AF113A8630E7}">
      <dsp:nvSpPr>
        <dsp:cNvPr id="0" name=""/>
        <dsp:cNvSpPr/>
      </dsp:nvSpPr>
      <dsp:spPr>
        <a:xfrm>
          <a:off x="262197" y="1316938"/>
          <a:ext cx="2089546" cy="6394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изменения ЭЭГ головного мозга</a:t>
          </a:r>
          <a:endParaRPr lang="ru-RU" sz="1600" kern="1200" dirty="0"/>
        </a:p>
      </dsp:txBody>
      <dsp:txXfrm>
        <a:off x="280926" y="1335667"/>
        <a:ext cx="2052088" cy="601989"/>
      </dsp:txXfrm>
    </dsp:sp>
    <dsp:sp modelId="{E1361F98-0555-47CF-AE92-A14C3071693F}">
      <dsp:nvSpPr>
        <dsp:cNvPr id="0" name=""/>
        <dsp:cNvSpPr/>
      </dsp:nvSpPr>
      <dsp:spPr>
        <a:xfrm>
          <a:off x="262197" y="2054762"/>
          <a:ext cx="2089546" cy="639447"/>
        </a:xfrm>
        <a:prstGeom prst="roundRect">
          <a:avLst>
            <a:gd name="adj" fmla="val 10000"/>
          </a:avLst>
        </a:prstGeom>
        <a:solidFill>
          <a:schemeClr val="accent3">
            <a:hueOff val="-162480"/>
            <a:satOff val="-670"/>
            <a:lumOff val="-14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-162480"/>
              <a:satOff val="-670"/>
              <a:lumOff val="-140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замедление реакции</a:t>
          </a:r>
          <a:endParaRPr lang="ru-RU" sz="1600" kern="1200" dirty="0"/>
        </a:p>
      </dsp:txBody>
      <dsp:txXfrm>
        <a:off x="280926" y="2073491"/>
        <a:ext cx="2052088" cy="601989"/>
      </dsp:txXfrm>
    </dsp:sp>
    <dsp:sp modelId="{1ADBAE7B-B4F5-4C6B-990B-265735E001B5}">
      <dsp:nvSpPr>
        <dsp:cNvPr id="0" name=""/>
        <dsp:cNvSpPr/>
      </dsp:nvSpPr>
      <dsp:spPr>
        <a:xfrm>
          <a:off x="262197" y="2792586"/>
          <a:ext cx="2089546" cy="639447"/>
        </a:xfrm>
        <a:prstGeom prst="roundRect">
          <a:avLst>
            <a:gd name="adj" fmla="val 10000"/>
          </a:avLst>
        </a:prstGeom>
        <a:solidFill>
          <a:schemeClr val="accent3">
            <a:hueOff val="-324959"/>
            <a:satOff val="-1340"/>
            <a:lumOff val="-28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-324959"/>
              <a:satOff val="-1340"/>
              <a:lumOff val="-281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ухудшение памяти</a:t>
          </a:r>
          <a:endParaRPr lang="ru-RU" sz="1600" kern="1200" dirty="0"/>
        </a:p>
      </dsp:txBody>
      <dsp:txXfrm>
        <a:off x="280926" y="2811315"/>
        <a:ext cx="2052088" cy="601989"/>
      </dsp:txXfrm>
    </dsp:sp>
    <dsp:sp modelId="{E5159FFC-C7C6-48E4-97EC-1DC66DF0BF27}">
      <dsp:nvSpPr>
        <dsp:cNvPr id="0" name=""/>
        <dsp:cNvSpPr/>
      </dsp:nvSpPr>
      <dsp:spPr>
        <a:xfrm>
          <a:off x="262197" y="3530410"/>
          <a:ext cx="2089546" cy="639447"/>
        </a:xfrm>
        <a:prstGeom prst="roundRect">
          <a:avLst>
            <a:gd name="adj" fmla="val 10000"/>
          </a:avLst>
        </a:prstGeom>
        <a:solidFill>
          <a:schemeClr val="accent3">
            <a:hueOff val="-487439"/>
            <a:satOff val="-2010"/>
            <a:lumOff val="-42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-487439"/>
              <a:satOff val="-2010"/>
              <a:lumOff val="-421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депрессивные проявления и т.д.</a:t>
          </a:r>
          <a:endParaRPr lang="ru-RU" sz="1600" kern="1200" dirty="0"/>
        </a:p>
      </dsp:txBody>
      <dsp:txXfrm>
        <a:off x="280926" y="3549139"/>
        <a:ext cx="2052088" cy="601989"/>
      </dsp:txXfrm>
    </dsp:sp>
    <dsp:sp modelId="{855B2955-90C4-474B-8B0F-A91B678BAA8D}">
      <dsp:nvSpPr>
        <dsp:cNvPr id="0" name=""/>
        <dsp:cNvSpPr/>
      </dsp:nvSpPr>
      <dsp:spPr>
        <a:xfrm>
          <a:off x="2808833" y="0"/>
          <a:ext cx="2611933" cy="438943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на иммунную систему</a:t>
          </a:r>
          <a:endParaRPr lang="ru-RU" sz="2600" kern="1200" dirty="0"/>
        </a:p>
      </dsp:txBody>
      <dsp:txXfrm>
        <a:off x="2808833" y="0"/>
        <a:ext cx="2611933" cy="1316831"/>
      </dsp:txXfrm>
    </dsp:sp>
    <dsp:sp modelId="{3D879FE8-AB2A-49CF-A6DF-4D730FC0AC1D}">
      <dsp:nvSpPr>
        <dsp:cNvPr id="0" name=""/>
        <dsp:cNvSpPr/>
      </dsp:nvSpPr>
      <dsp:spPr>
        <a:xfrm>
          <a:off x="3070026" y="1318117"/>
          <a:ext cx="2089546" cy="1323475"/>
        </a:xfrm>
        <a:prstGeom prst="roundRect">
          <a:avLst>
            <a:gd name="adj" fmla="val 10000"/>
          </a:avLst>
        </a:prstGeom>
        <a:solidFill>
          <a:schemeClr val="accent3">
            <a:hueOff val="-649918"/>
            <a:satOff val="-2679"/>
            <a:lumOff val="-562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-649918"/>
              <a:satOff val="-2679"/>
              <a:lumOff val="-562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нарушаются процессы иммуногенеза</a:t>
          </a:r>
          <a:endParaRPr lang="ru-RU" sz="1600" kern="1200" dirty="0"/>
        </a:p>
      </dsp:txBody>
      <dsp:txXfrm>
        <a:off x="3108789" y="1356880"/>
        <a:ext cx="2012020" cy="1245949"/>
      </dsp:txXfrm>
    </dsp:sp>
    <dsp:sp modelId="{D17981D5-A8CF-4903-A7E5-E18E292392CC}">
      <dsp:nvSpPr>
        <dsp:cNvPr id="0" name=""/>
        <dsp:cNvSpPr/>
      </dsp:nvSpPr>
      <dsp:spPr>
        <a:xfrm>
          <a:off x="3070026" y="2845203"/>
          <a:ext cx="2089546" cy="1323475"/>
        </a:xfrm>
        <a:prstGeom prst="roundRect">
          <a:avLst>
            <a:gd name="adj" fmla="val 10000"/>
          </a:avLst>
        </a:prstGeom>
        <a:solidFill>
          <a:schemeClr val="accent3">
            <a:hueOff val="-812398"/>
            <a:satOff val="-3349"/>
            <a:lumOff val="-702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-812398"/>
              <a:satOff val="-3349"/>
              <a:lumOff val="-702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иммунодефицит по </a:t>
          </a:r>
          <a:r>
            <a:rPr lang="ru-RU" sz="1600" kern="1200" dirty="0" err="1" smtClean="0"/>
            <a:t>тимус-зависимой</a:t>
          </a:r>
          <a:r>
            <a:rPr lang="ru-RU" sz="1600" kern="1200" dirty="0" smtClean="0"/>
            <a:t> клеточной популяции лимфоцитов</a:t>
          </a:r>
          <a:endParaRPr lang="ru-RU" sz="1600" kern="1200" dirty="0"/>
        </a:p>
      </dsp:txBody>
      <dsp:txXfrm>
        <a:off x="3108789" y="2883966"/>
        <a:ext cx="2012020" cy="1245949"/>
      </dsp:txXfrm>
    </dsp:sp>
    <dsp:sp modelId="{61A8525C-4063-4FD1-8F7A-0EFDBADB5391}">
      <dsp:nvSpPr>
        <dsp:cNvPr id="0" name=""/>
        <dsp:cNvSpPr/>
      </dsp:nvSpPr>
      <dsp:spPr>
        <a:xfrm>
          <a:off x="5616661" y="0"/>
          <a:ext cx="2611933" cy="438943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на эндокринную систему</a:t>
          </a:r>
          <a:endParaRPr lang="ru-RU" sz="2600" kern="1200" dirty="0"/>
        </a:p>
      </dsp:txBody>
      <dsp:txXfrm>
        <a:off x="5616661" y="0"/>
        <a:ext cx="2611933" cy="1316831"/>
      </dsp:txXfrm>
    </dsp:sp>
    <dsp:sp modelId="{FCAB2F11-0B4D-4A21-A148-C070CC445F5D}">
      <dsp:nvSpPr>
        <dsp:cNvPr id="0" name=""/>
        <dsp:cNvSpPr/>
      </dsp:nvSpPr>
      <dsp:spPr>
        <a:xfrm>
          <a:off x="5877855" y="1318117"/>
          <a:ext cx="2089546" cy="1323475"/>
        </a:xfrm>
        <a:prstGeom prst="roundRect">
          <a:avLst>
            <a:gd name="adj" fmla="val 10000"/>
          </a:avLst>
        </a:prstGeom>
        <a:solidFill>
          <a:schemeClr val="accent3">
            <a:hueOff val="-974877"/>
            <a:satOff val="-4019"/>
            <a:lumOff val="-84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-974877"/>
              <a:satOff val="-4019"/>
              <a:lumOff val="-843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увеличением содержания адреналина в крови</a:t>
          </a:r>
          <a:endParaRPr lang="ru-RU" sz="1600" kern="1200" dirty="0"/>
        </a:p>
      </dsp:txBody>
      <dsp:txXfrm>
        <a:off x="5916618" y="1356880"/>
        <a:ext cx="2012020" cy="1245949"/>
      </dsp:txXfrm>
    </dsp:sp>
    <dsp:sp modelId="{B7D93D3D-EE19-488D-B59E-AD7989A0C5D8}">
      <dsp:nvSpPr>
        <dsp:cNvPr id="0" name=""/>
        <dsp:cNvSpPr/>
      </dsp:nvSpPr>
      <dsp:spPr>
        <a:xfrm>
          <a:off x="5877855" y="2845203"/>
          <a:ext cx="2089546" cy="1323475"/>
        </a:xfrm>
        <a:prstGeom prst="roundRect">
          <a:avLst>
            <a:gd name="adj" fmla="val 10000"/>
          </a:avLst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-1137357"/>
              <a:satOff val="-4689"/>
              <a:lumOff val="-983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активацией процессов свертывания крови</a:t>
          </a:r>
          <a:endParaRPr lang="ru-RU" sz="1600" kern="1200" dirty="0"/>
        </a:p>
      </dsp:txBody>
      <dsp:txXfrm>
        <a:off x="5916618" y="2883966"/>
        <a:ext cx="2012020" cy="12459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F9053-82E8-4E60-B675-74DD02B8CDC7}">
      <dsp:nvSpPr>
        <dsp:cNvPr id="0" name=""/>
        <dsp:cNvSpPr/>
      </dsp:nvSpPr>
      <dsp:spPr>
        <a:xfrm>
          <a:off x="0" y="436320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FB081-EAD7-4518-ABC3-318571440771}">
      <dsp:nvSpPr>
        <dsp:cNvPr id="0" name=""/>
        <dsp:cNvSpPr/>
      </dsp:nvSpPr>
      <dsp:spPr>
        <a:xfrm>
          <a:off x="411480" y="82080"/>
          <a:ext cx="5760720" cy="70848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i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Times New Roman" pitchFamily="18" charset="0"/>
            </a:rPr>
            <a:t>Внутренние</a:t>
          </a:r>
          <a:endParaRPr lang="ru-RU" sz="6000" i="1" kern="1200" dirty="0">
            <a:latin typeface="+mn-lt"/>
          </a:endParaRPr>
        </a:p>
      </dsp:txBody>
      <dsp:txXfrm>
        <a:off x="446065" y="116665"/>
        <a:ext cx="5691550" cy="639310"/>
      </dsp:txXfrm>
    </dsp:sp>
    <dsp:sp modelId="{3FE76FCF-8BEE-4447-BE06-3279FB155270}">
      <dsp:nvSpPr>
        <dsp:cNvPr id="0" name=""/>
        <dsp:cNvSpPr/>
      </dsp:nvSpPr>
      <dsp:spPr>
        <a:xfrm>
          <a:off x="0" y="1524960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40E94-DC54-4C0C-80DF-0C99569C683B}">
      <dsp:nvSpPr>
        <dsp:cNvPr id="0" name=""/>
        <dsp:cNvSpPr/>
      </dsp:nvSpPr>
      <dsp:spPr>
        <a:xfrm>
          <a:off x="411480" y="1170720"/>
          <a:ext cx="5760720" cy="70848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i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Times New Roman" pitchFamily="18" charset="0"/>
            </a:rPr>
            <a:t>Внешние</a:t>
          </a:r>
          <a:endParaRPr lang="ru-RU" sz="6000" b="1" i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+mn-lt"/>
            <a:cs typeface="Times New Roman" pitchFamily="18" charset="0"/>
          </a:endParaRPr>
        </a:p>
      </dsp:txBody>
      <dsp:txXfrm>
        <a:off x="446065" y="1205305"/>
        <a:ext cx="5691550" cy="639310"/>
      </dsp:txXfrm>
    </dsp:sp>
    <dsp:sp modelId="{BF815053-CEB5-4817-A1EE-8E9439914588}">
      <dsp:nvSpPr>
        <dsp:cNvPr id="0" name=""/>
        <dsp:cNvSpPr/>
      </dsp:nvSpPr>
      <dsp:spPr>
        <a:xfrm>
          <a:off x="0" y="2613600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139645-34EF-48AD-AD55-BBA74F422BCF}">
      <dsp:nvSpPr>
        <dsp:cNvPr id="0" name=""/>
        <dsp:cNvSpPr/>
      </dsp:nvSpPr>
      <dsp:spPr>
        <a:xfrm>
          <a:off x="411480" y="2259360"/>
          <a:ext cx="6789469" cy="70848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i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Естественные</a:t>
          </a:r>
          <a:endParaRPr lang="ru-RU" sz="6000" b="1" i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46065" y="2293945"/>
        <a:ext cx="6720299" cy="639310"/>
      </dsp:txXfrm>
    </dsp:sp>
    <dsp:sp modelId="{20E07DB9-7A10-45C0-85FC-885B76E10138}">
      <dsp:nvSpPr>
        <dsp:cNvPr id="0" name=""/>
        <dsp:cNvSpPr/>
      </dsp:nvSpPr>
      <dsp:spPr>
        <a:xfrm>
          <a:off x="0" y="3702239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21976-16D8-426C-A7EC-E31EF4876CE4}">
      <dsp:nvSpPr>
        <dsp:cNvPr id="0" name=""/>
        <dsp:cNvSpPr/>
      </dsp:nvSpPr>
      <dsp:spPr>
        <a:xfrm>
          <a:off x="411480" y="3348000"/>
          <a:ext cx="7218066" cy="70848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i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Times New Roman" pitchFamily="18" charset="0"/>
            </a:rPr>
            <a:t>Искусственные</a:t>
          </a:r>
          <a:endParaRPr lang="ru-RU" sz="5400" b="1" i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+mn-lt"/>
            <a:cs typeface="Times New Roman" pitchFamily="18" charset="0"/>
          </a:endParaRPr>
        </a:p>
      </dsp:txBody>
      <dsp:txXfrm>
        <a:off x="446065" y="3382585"/>
        <a:ext cx="7148896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2E455D-32E7-4F3C-8A4A-DEEC2C2341DF}">
      <dsp:nvSpPr>
        <dsp:cNvPr id="0" name=""/>
        <dsp:cNvSpPr/>
      </dsp:nvSpPr>
      <dsp:spPr>
        <a:xfrm>
          <a:off x="2196335" y="0"/>
          <a:ext cx="3347224" cy="4395798"/>
        </a:xfrm>
        <a:prstGeom prst="triangle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shade val="8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103F0A-2804-4AA9-8ADD-0B2DF2D7B8C8}">
      <dsp:nvSpPr>
        <dsp:cNvPr id="0" name=""/>
        <dsp:cNvSpPr/>
      </dsp:nvSpPr>
      <dsp:spPr>
        <a:xfrm>
          <a:off x="2357459" y="714385"/>
          <a:ext cx="2857268" cy="5797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вызывают рак глаза</a:t>
          </a:r>
          <a:endParaRPr lang="ru-RU" sz="1700" kern="1200" dirty="0"/>
        </a:p>
      </dsp:txBody>
      <dsp:txXfrm>
        <a:off x="2385759" y="742685"/>
        <a:ext cx="2800668" cy="523133"/>
      </dsp:txXfrm>
    </dsp:sp>
    <dsp:sp modelId="{33C9FA2A-AD6E-42FD-B1BD-359EB0144284}">
      <dsp:nvSpPr>
        <dsp:cNvPr id="0" name=""/>
        <dsp:cNvSpPr/>
      </dsp:nvSpPr>
      <dsp:spPr>
        <a:xfrm>
          <a:off x="2286027" y="1500206"/>
          <a:ext cx="3000646" cy="8167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51975"/>
              <a:satOff val="-15286"/>
              <a:lumOff val="16997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могут развить опухоль мозга</a:t>
          </a:r>
          <a:endParaRPr lang="ru-RU" sz="1700" kern="1200" dirty="0"/>
        </a:p>
      </dsp:txBody>
      <dsp:txXfrm>
        <a:off x="2325896" y="1540075"/>
        <a:ext cx="2920908" cy="736977"/>
      </dsp:txXfrm>
    </dsp:sp>
    <dsp:sp modelId="{B351F909-6BB1-4B0F-8A82-251097F60C65}">
      <dsp:nvSpPr>
        <dsp:cNvPr id="0" name=""/>
        <dsp:cNvSpPr/>
      </dsp:nvSpPr>
      <dsp:spPr>
        <a:xfrm>
          <a:off x="2357459" y="2500331"/>
          <a:ext cx="2857268" cy="14754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103950"/>
              <a:satOff val="-30572"/>
              <a:lumOff val="33994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ношение мобильного телефона на поясном ремне может причинить вред костям</a:t>
          </a:r>
          <a:endParaRPr lang="ru-RU" sz="1700" kern="1200" dirty="0"/>
        </a:p>
      </dsp:txBody>
      <dsp:txXfrm>
        <a:off x="2429484" y="2572356"/>
        <a:ext cx="2713218" cy="1331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4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4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4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4E8342-FA9C-4867-BA6F-2D7822C13687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CBECDD-8DB4-48F0-93C2-1AFC26CF141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4000">
    <p:circl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Влияние </a:t>
            </a:r>
            <a:r>
              <a:rPr lang="ru-RU" sz="4000" b="1" i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электромагнитного излучения на человека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155679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 ПО ФИЗИКЕ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000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Электромагнитное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поле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1685924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cs typeface="Times New Roman" pitchFamily="18" charset="0"/>
              </a:rPr>
              <a:t>это </a:t>
            </a:r>
            <a:r>
              <a:rPr lang="ru-RU" i="1" dirty="0">
                <a:cs typeface="Times New Roman" pitchFamily="18" charset="0"/>
              </a:rPr>
              <a:t>особая форма материи, </a:t>
            </a:r>
            <a:r>
              <a:rPr lang="ru-RU" i="1" dirty="0" smtClean="0">
                <a:cs typeface="Times New Roman" pitchFamily="18" charset="0"/>
              </a:rPr>
              <a:t>посредством </a:t>
            </a:r>
            <a:r>
              <a:rPr lang="ru-RU" i="1" dirty="0">
                <a:cs typeface="Times New Roman" pitchFamily="18" charset="0"/>
              </a:rPr>
              <a:t>которой осуществляется воздействие между электрическими заряженными </a:t>
            </a:r>
            <a:r>
              <a:rPr lang="ru-RU" i="1" dirty="0" smtClean="0">
                <a:cs typeface="Times New Roman" pitchFamily="18" charset="0"/>
              </a:rPr>
              <a:t>частицами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09" name="Picture 1" descr="490px-Soleno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857628"/>
            <a:ext cx="25241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4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001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ВЛИЯНИЕ ЭЛЕКТРОМАГНИТНОГО ИЗЛУЧЕНИЯ НА ЧЕЛОВЕКА</a:t>
            </a:r>
            <a:endParaRPr lang="ru-RU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4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0FDF03-9722-479F-AFA0-97D38C52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00FDF03-9722-479F-AFA0-97D38C528D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50EA56-C92B-49FC-BBA4-AF113A863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4850EA56-C92B-49FC-BBA4-AF113A8630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361F98-0555-47CF-AE92-A14C30716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1361F98-0555-47CF-AE92-A14C30716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DBAE7B-B4F5-4C6B-990B-265735E00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1ADBAE7B-B4F5-4C6B-990B-265735E001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159FFC-C7C6-48E4-97EC-1DC66DF0B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E5159FFC-C7C6-48E4-97EC-1DC66DF0BF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5B2955-90C4-474B-8B0F-A91B678BAA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855B2955-90C4-474B-8B0F-A91B678BAA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879FE8-AB2A-49CF-A6DF-4D730FC0A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3D879FE8-AB2A-49CF-A6DF-4D730FC0A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7981D5-A8CF-4903-A7E5-E18E292392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D17981D5-A8CF-4903-A7E5-E18E292392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A8525C-4063-4FD1-8F7A-0EFDBADB5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61A8525C-4063-4FD1-8F7A-0EFDBADB53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AB2F11-0B4D-4A21-A148-C070CC445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FCAB2F11-0B4D-4A21-A148-C070CC445F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D93D3D-EE19-488D-B59E-AD7989A0C5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B7D93D3D-EE19-488D-B59E-AD7989A0C5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ИСТОЧНИКИ ЭЛЕКТРОМАГНИТНЫХ ИЗЛУЧЕНИЙ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4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4FB081-EAD7-4518-ABC3-318571440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A84FB081-EAD7-4518-ABC3-3185714407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DF9053-82E8-4E60-B675-74DD02B8C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1CDF9053-82E8-4E60-B675-74DD02B8CD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C40E94-DC54-4C0C-80DF-0C99569C6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82C40E94-DC54-4C0C-80DF-0C99569C68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E76FCF-8BEE-4447-BE06-3279FB1552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3FE76FCF-8BEE-4447-BE06-3279FB1552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139645-34EF-48AD-AD55-BBA74F422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B2139645-34EF-48AD-AD55-BBA74F422B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815053-CEB5-4817-A1EE-8E9439914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BF815053-CEB5-4817-A1EE-8E94399145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E21976-16D8-426C-A7EC-E31EF4876C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EEE21976-16D8-426C-A7EC-E31EF4876C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E07DB9-7A10-45C0-85FC-885B76E10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20E07DB9-7A10-45C0-85FC-885B76E101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D:\Documents and Settings\Администратор\Рабочий стол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500306"/>
            <a:ext cx="2324111" cy="18040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75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БЫТОВАЯ ЭЛЕКТРОТЕХНИКА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cs typeface="Times New Roman" pitchFamily="18" charset="0"/>
              </a:rPr>
              <a:t>приобретая бытовую технику проверяйте в Гигиеническом заключении отметку о соответствии изделия требованиям «Межгосударственных санитарных норм допустимых уровней физических факторов при применении товаров народного потребления в бытовых условиях»;</a:t>
            </a:r>
          </a:p>
          <a:p>
            <a:r>
              <a:rPr lang="ru-RU" i="1" dirty="0" smtClean="0">
                <a:cs typeface="Times New Roman" pitchFamily="18" charset="0"/>
              </a:rPr>
              <a:t>используйте технику с меньшей потребляемой мощностью;</a:t>
            </a:r>
          </a:p>
          <a:p>
            <a:r>
              <a:rPr lang="ru-RU" i="1" dirty="0" smtClean="0">
                <a:cs typeface="Times New Roman" pitchFamily="18" charset="0"/>
              </a:rPr>
              <a:t>спальное место должно быть на рас­стоянии не менее 2-х метров предметов создающих ЭМИ;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857232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Электропроводка в квартире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178592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Поля СВЧ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71802" y="2786058"/>
            <a:ext cx="52708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FF0000"/>
                </a:solidFill>
                <a:effectLst/>
              </a:rPr>
              <a:t>Вам это надо?</a:t>
            </a:r>
            <a:endParaRPr lang="ru-RU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advClick="0" advTm="4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4" grpId="0"/>
      <p:bldP spid="4" grpId="1"/>
      <p:bldP spid="5" grpId="0"/>
      <p:bldP spid="5" grpId="1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D:\Documents and Settings\Администратор\Рабочий стол\презентация\FRONT_T-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571744"/>
            <a:ext cx="4762500" cy="40576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041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ПЕРСОНАЛЬНЫЕ КОМПЬЮТЕРЫ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071678"/>
            <a:ext cx="4040188" cy="3593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ru-RU" i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/>
            <a:r>
              <a:rPr lang="ru-RU" i="1" dirty="0" smtClean="0">
                <a:solidFill>
                  <a:schemeClr val="tx1"/>
                </a:solidFill>
                <a:cs typeface="Times New Roman" pitchFamily="18" charset="0"/>
              </a:rPr>
              <a:t>Последствия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29190" y="2000240"/>
            <a:ext cx="3571900" cy="5143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cs typeface="Times New Roman" pitchFamily="18" charset="0"/>
              </a:rPr>
              <a:t>Защита</a:t>
            </a:r>
            <a:endParaRPr lang="ru-RU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2914664"/>
          </a:xfrm>
        </p:spPr>
        <p:txBody>
          <a:bodyPr>
            <a:normAutofit fontScale="92500"/>
          </a:bodyPr>
          <a:lstStyle/>
          <a:p>
            <a:pPr lvl="0"/>
            <a:r>
              <a:rPr lang="ru-RU" i="1" dirty="0" smtClean="0"/>
              <a:t>заболевания органов зрения (60% пользователей); </a:t>
            </a:r>
          </a:p>
          <a:p>
            <a:pPr lvl="0"/>
            <a:r>
              <a:rPr lang="ru-RU" i="1" dirty="0" smtClean="0"/>
              <a:t>болезни </a:t>
            </a:r>
            <a:r>
              <a:rPr lang="ru-RU" i="1" dirty="0" err="1" smtClean="0"/>
              <a:t>сердечно-сосудистой</a:t>
            </a:r>
            <a:r>
              <a:rPr lang="ru-RU" i="1" dirty="0" smtClean="0"/>
              <a:t> системы (60%); </a:t>
            </a:r>
          </a:p>
          <a:p>
            <a:pPr lvl="0"/>
            <a:r>
              <a:rPr lang="ru-RU" i="1" dirty="0" smtClean="0"/>
              <a:t>заболевания желудочно-кишечного тракта (40%); </a:t>
            </a:r>
          </a:p>
          <a:p>
            <a:pPr lvl="0"/>
            <a:r>
              <a:rPr lang="ru-RU" i="1" dirty="0" smtClean="0"/>
              <a:t>кожные заболевания (10%);</a:t>
            </a:r>
          </a:p>
          <a:p>
            <a:pPr lvl="0"/>
            <a:r>
              <a:rPr lang="ru-RU" i="1" dirty="0" smtClean="0"/>
              <a:t>различные опухоли;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643182"/>
            <a:ext cx="4041775" cy="3857652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 smtClean="0"/>
              <a:t> </a:t>
            </a:r>
            <a:r>
              <a:rPr lang="ru-RU" sz="3800" i="1" dirty="0" smtClean="0"/>
              <a:t>по возможности, стоит приобрести жидкокристаллический монитор;</a:t>
            </a:r>
          </a:p>
          <a:p>
            <a:r>
              <a:rPr lang="ru-RU" sz="3800" i="1" dirty="0" smtClean="0"/>
              <a:t>системный блок и монитор должен находиться как можно дальше от вас;</a:t>
            </a:r>
          </a:p>
          <a:p>
            <a:r>
              <a:rPr lang="ru-RU" sz="3800" i="1" dirty="0" smtClean="0"/>
              <a:t>не оставляйте компьютер включённым на длительное время если вы его не используете</a:t>
            </a:r>
          </a:p>
          <a:p>
            <a:r>
              <a:rPr lang="ru-RU" sz="3800" i="1" dirty="0" smtClean="0"/>
              <a:t>постарайтесь поставить монитор в угол, так что бы излучение поглощалось стенами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4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ЛИНИИ ЭЛЕКТРОПЕРЕДАЧ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06502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000" b="1" i="1" dirty="0" smtClean="0">
                <a:cs typeface="Times New Roman" pitchFamily="18" charset="0"/>
              </a:rPr>
              <a:t>В пределах санитарно-защитной зоны ЛЭП </a:t>
            </a:r>
            <a:r>
              <a:rPr lang="ru-RU" sz="2000" b="1" i="1" dirty="0" smtClean="0">
                <a:solidFill>
                  <a:srgbClr val="FF0000"/>
                </a:solidFill>
                <a:cs typeface="Times New Roman" pitchFamily="18" charset="0"/>
              </a:rPr>
              <a:t>запрещается:</a:t>
            </a:r>
          </a:p>
          <a:p>
            <a:pPr lvl="0"/>
            <a:r>
              <a:rPr lang="ru-RU" sz="1900" i="1" dirty="0" smtClean="0">
                <a:cs typeface="Times New Roman" pitchFamily="18" charset="0"/>
              </a:rPr>
              <a:t>размещать жилые и общественные здания и сооружения;</a:t>
            </a:r>
          </a:p>
          <a:p>
            <a:pPr lvl="0"/>
            <a:r>
              <a:rPr lang="ru-RU" sz="1900" i="1" dirty="0" smtClean="0">
                <a:cs typeface="Times New Roman" pitchFamily="18" charset="0"/>
              </a:rPr>
              <a:t>устраивать площадки для стоянки и остановки всех видов транспорта;</a:t>
            </a:r>
          </a:p>
          <a:p>
            <a:pPr lvl="0"/>
            <a:r>
              <a:rPr lang="ru-RU" sz="1900" i="1" dirty="0" smtClean="0">
                <a:cs typeface="Times New Roman" pitchFamily="18" charset="0"/>
              </a:rPr>
              <a:t>размещать предприятия по обслуживанию автомобилей и склады нефти и нефтепродуктов;</a:t>
            </a:r>
          </a:p>
          <a:p>
            <a:pPr lvl="0"/>
            <a:r>
              <a:rPr lang="ru-RU" sz="1900" i="1" dirty="0" smtClean="0">
                <a:cs typeface="Times New Roman" pitchFamily="18" charset="0"/>
              </a:rPr>
              <a:t>производить операции с горючим, выполнять ремонт машин и механизмов;</a:t>
            </a:r>
          </a:p>
          <a:p>
            <a:endParaRPr lang="ru-RU" dirty="0"/>
          </a:p>
        </p:txBody>
      </p:sp>
      <p:pic>
        <p:nvPicPr>
          <p:cNvPr id="6146" name="Picture 2" descr="D:\Documents and Settings\Администратор\Рабочий стол\эми\Новая папка (3)\лэп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143381"/>
            <a:ext cx="2714644" cy="2071702"/>
          </a:xfrm>
          <a:prstGeom prst="rect">
            <a:avLst/>
          </a:prstGeom>
          <a:noFill/>
        </p:spPr>
      </p:pic>
      <p:pic>
        <p:nvPicPr>
          <p:cNvPr id="6147" name="Picture 3" descr="D:\Documents and Settings\Администратор\Рабочий стол\эми\Новая папка (3)\лэп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4143380"/>
            <a:ext cx="3176587" cy="2381250"/>
          </a:xfrm>
          <a:prstGeom prst="rect">
            <a:avLst/>
          </a:prstGeom>
          <a:noFill/>
        </p:spPr>
      </p:pic>
      <p:pic>
        <p:nvPicPr>
          <p:cNvPr id="12289" name="Picture 1" descr="D:\Documents and Settings\Администратор\Рабочий стол\1248517117_150077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4143381"/>
            <a:ext cx="2571768" cy="21431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D:\Documents and Settings\Администратор\Рабочий стол\эми\Новая папка (3)\tumor_de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143380"/>
            <a:ext cx="3143272" cy="25923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МОБИЛЬНЫЕ РАДИОТЕЛЕФОНЫ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143240" y="1928802"/>
          <a:ext cx="5543560" cy="4395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2" name="Picture 2" descr="D:\Documents and Settings\Администратор\Рабочий стол\эми\Новая папка (3)\Мобильник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071678"/>
            <a:ext cx="1666875" cy="172402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28860" y="1928802"/>
            <a:ext cx="2928958" cy="35702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cs typeface="Times New Roman" pitchFamily="18" charset="0"/>
              </a:rPr>
              <a:t>Рекомендации.</a:t>
            </a:r>
            <a:endParaRPr lang="ru-RU" sz="1600" i="1" dirty="0">
              <a:cs typeface="Times New Roman" pitchFamily="18" charset="0"/>
            </a:endParaRPr>
          </a:p>
          <a:p>
            <a:pPr algn="ctr"/>
            <a:r>
              <a:rPr lang="ru-RU" sz="1600" i="1" dirty="0" smtClean="0">
                <a:cs typeface="Times New Roman" pitchFamily="18" charset="0"/>
              </a:rPr>
              <a:t>Минимальный </a:t>
            </a:r>
            <a:r>
              <a:rPr lang="ru-RU" sz="1600" i="1" dirty="0">
                <a:cs typeface="Times New Roman" pitchFamily="18" charset="0"/>
              </a:rPr>
              <a:t>возраст ограничения - 16 лет. Однако исходя из того, что активное формирование и развитие головного мозга продолжается еще несколько лет, то и после 16-ти целесообразно воздерживаться от использования сотового телефона как можно дольше. 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4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2E455D-32E7-4F3C-8A4A-DEEC2C2341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ED2E455D-32E7-4F3C-8A4A-DEEC2C2341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103F0A-2804-4AA9-8ADD-0B2DF2D7B8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4103F0A-2804-4AA9-8ADD-0B2DF2D7B8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C9FA2A-AD6E-42FD-B1BD-359EB0144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3C9FA2A-AD6E-42FD-B1BD-359EB01442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51F909-6BB1-4B0F-8A82-251097F60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B351F909-6BB1-4B0F-8A82-251097F60C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Sub>
          <a:bldDgm bld="one"/>
        </p:bldSub>
      </p:bldGraphic>
      <p:bldP spid="8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297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Влияние электромагнитного излучения на человека </vt:lpstr>
      <vt:lpstr>Электромагнитное поле</vt:lpstr>
      <vt:lpstr> ВЛИЯНИЕ ЭЛЕКТРОМАГНИТНОГО ИЗЛУЧЕНИЯ НА ЧЕЛОВЕКА</vt:lpstr>
      <vt:lpstr>ИСТОЧНИКИ ЭЛЕКТРОМАГНИТНЫХ ИЗЛУЧЕНИЙ</vt:lpstr>
      <vt:lpstr>БЫТОВАЯ ЭЛЕКТРОТЕХНИКА</vt:lpstr>
      <vt:lpstr>ПЕРСОНАЛЬНЫЕ КОМПЬЮТЕРЫ</vt:lpstr>
      <vt:lpstr>ЛИНИИ ЭЛЕКТРОПЕРЕДАЧ</vt:lpstr>
      <vt:lpstr>МОБИЛЬНЫЕ РАДИОТЕЛЕФОНЫ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электромагнитного излучения на человека </dc:title>
  <dc:creator>Admin</dc:creator>
  <cp:lastModifiedBy>Shkola</cp:lastModifiedBy>
  <cp:revision>19</cp:revision>
  <dcterms:created xsi:type="dcterms:W3CDTF">2010-11-11T12:48:41Z</dcterms:created>
  <dcterms:modified xsi:type="dcterms:W3CDTF">2020-03-11T11:14:38Z</dcterms:modified>
</cp:coreProperties>
</file>