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1F06-0867-47BC-B331-2FAC7F100C35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C8E4-3BEA-4CC8-98F6-E90788E9F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5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1F06-0867-47BC-B331-2FAC7F100C35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C8E4-3BEA-4CC8-98F6-E90788E9F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72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1F06-0867-47BC-B331-2FAC7F100C35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C8E4-3BEA-4CC8-98F6-E90788E9F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63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1F06-0867-47BC-B331-2FAC7F100C35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C8E4-3BEA-4CC8-98F6-E90788E9F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89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1F06-0867-47BC-B331-2FAC7F100C35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C8E4-3BEA-4CC8-98F6-E90788E9F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60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1F06-0867-47BC-B331-2FAC7F100C35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C8E4-3BEA-4CC8-98F6-E90788E9F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26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1F06-0867-47BC-B331-2FAC7F100C35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C8E4-3BEA-4CC8-98F6-E90788E9F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94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1F06-0867-47BC-B331-2FAC7F100C35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C8E4-3BEA-4CC8-98F6-E90788E9F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743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1F06-0867-47BC-B331-2FAC7F100C35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C8E4-3BEA-4CC8-98F6-E90788E9F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3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1F06-0867-47BC-B331-2FAC7F100C35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C8E4-3BEA-4CC8-98F6-E90788E9F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30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1F06-0867-47BC-B331-2FAC7F100C35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C8E4-3BEA-4CC8-98F6-E90788E9F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50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21F06-0867-47BC-B331-2FAC7F100C35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5C8E4-3BEA-4CC8-98F6-E90788E9F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42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Роль Самары в </a:t>
            </a:r>
            <a:r>
              <a:rPr lang="ru-RU" smtClean="0"/>
              <a:t>освоении </a:t>
            </a:r>
            <a:r>
              <a:rPr lang="ru-RU" smtClean="0"/>
              <a:t>Поволжья </a:t>
            </a:r>
            <a:r>
              <a:rPr lang="ru-RU" dirty="0" smtClean="0"/>
              <a:t>и  </a:t>
            </a:r>
            <a:r>
              <a:rPr lang="ru-RU" dirty="0" err="1" smtClean="0"/>
              <a:t>Приуралья</a:t>
            </a:r>
            <a:r>
              <a:rPr lang="ru-RU" dirty="0" smtClean="0"/>
              <a:t> в 18 в.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3886200"/>
            <a:ext cx="2912368" cy="1752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Старкова Ю.В.</a:t>
            </a:r>
          </a:p>
          <a:p>
            <a:r>
              <a:rPr lang="ru-RU" dirty="0"/>
              <a:t>у</a:t>
            </a:r>
            <a:r>
              <a:rPr lang="ru-RU" dirty="0" smtClean="0"/>
              <a:t>читель истории ГБОУ СОШ №2 «ОЦ» с. Кинель-Черкассы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200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/>
              <a:t>Оренбургская экспедиция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3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Самарский укрепленный район. Система укреплений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Укрепленные сооружения (протяженность 1320 м, )</a:t>
            </a:r>
          </a:p>
          <a:p>
            <a:r>
              <a:rPr lang="ru-RU" dirty="0" smtClean="0"/>
              <a:t>Земляной замок(форма ромба, круглые бастионы, земляные валы+ ров)</a:t>
            </a:r>
          </a:p>
          <a:p>
            <a:r>
              <a:rPr lang="ru-RU" dirty="0" smtClean="0"/>
              <a:t>Дозорная башня (пушки для обстрела 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744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Крепостные стены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6917"/>
            <a:ext cx="576064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2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Тарасы от северной стены к Волге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783" y="1340768"/>
            <a:ext cx="6819601" cy="511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259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городских укреплений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57400"/>
            <a:ext cx="72008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057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Освоение Самарского края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ХVIII в. граница русского государства в Среднем Поволжье довольно быстро перемещалась на юго-восток. Ранее построенные здесь крепости-города в XVII-XVIII вв. были дополнены полевыми укрепленными линиями: Симбирской, </a:t>
            </a:r>
            <a:r>
              <a:rPr lang="ru-RU" dirty="0" err="1" smtClean="0"/>
              <a:t>Коросунской</a:t>
            </a:r>
            <a:r>
              <a:rPr lang="ru-RU" dirty="0" smtClean="0"/>
              <a:t>, </a:t>
            </a:r>
            <a:r>
              <a:rPr lang="ru-RU" dirty="0" err="1" smtClean="0"/>
              <a:t>Закамской</a:t>
            </a:r>
            <a:r>
              <a:rPr lang="ru-RU" dirty="0" smtClean="0"/>
              <a:t>, </a:t>
            </a:r>
            <a:r>
              <a:rPr lang="ru-RU" dirty="0" err="1" smtClean="0"/>
              <a:t>Сызранской</a:t>
            </a:r>
            <a:r>
              <a:rPr lang="ru-RU" dirty="0" smtClean="0"/>
              <a:t>, </a:t>
            </a:r>
            <a:r>
              <a:rPr lang="ru-RU" dirty="0" err="1" smtClean="0"/>
              <a:t>Новозакамской</a:t>
            </a:r>
            <a:r>
              <a:rPr lang="ru-RU" dirty="0" smtClean="0"/>
              <a:t> и Самарской.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592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78621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Однако курган нарекли Царёвым. Царёв курган получил своё название после того, как Пётр Первый во время своего похода в Дербент отдыхал на этом месте и любовался окрестностями. До этого царь присутствовал на службе в </a:t>
            </a:r>
            <a:r>
              <a:rPr lang="ru-RU" sz="2000" dirty="0" err="1" smtClean="0"/>
              <a:t>Христо</a:t>
            </a:r>
            <a:r>
              <a:rPr lang="ru-RU" sz="2000" dirty="0" smtClean="0"/>
              <a:t>-Рождественской церкви, в то время ещё деревянной, отстроенной в 1707 году. Пётр Первый собственноручно выдолбил на плоской каменной плите, на вершине кургана, следующую надпись: "Пётр 1, год 1722 от Р.Х.).</a:t>
            </a:r>
            <a:endParaRPr lang="ru-RU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0" t="16948" r="1"/>
          <a:stretch/>
        </p:blipFill>
        <p:spPr bwMode="auto">
          <a:xfrm>
            <a:off x="996593" y="2348880"/>
            <a:ext cx="7175807" cy="420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017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Ново-</a:t>
            </a:r>
            <a:r>
              <a:rPr lang="ru-RU" dirty="0" err="1"/>
              <a:t>З</a:t>
            </a:r>
            <a:r>
              <a:rPr lang="ru-RU" dirty="0" err="1" smtClean="0"/>
              <a:t>акамская</a:t>
            </a:r>
            <a:r>
              <a:rPr lang="ru-RU" dirty="0" smtClean="0"/>
              <a:t> оборонительная линия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Цель- защита восточных рубежей Русского государства</a:t>
            </a:r>
          </a:p>
          <a:p>
            <a:r>
              <a:rPr lang="ru-RU" dirty="0" smtClean="0"/>
              <a:t>Действовала 150 лет</a:t>
            </a:r>
          </a:p>
          <a:p>
            <a:r>
              <a:rPr lang="ru-RU" dirty="0" smtClean="0"/>
              <a:t>Длительность 230 км</a:t>
            </a:r>
          </a:p>
          <a:p>
            <a:r>
              <a:rPr lang="ru-RU" dirty="0" smtClean="0"/>
              <a:t>Редуты (квадратное сооружение), реданы (оборонительной сооружение в виде угла)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0942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Укреп район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30" y="1600200"/>
            <a:ext cx="67957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6391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223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Роль Самары в освоении Поволжья и  Приуралья в 18 в. </vt:lpstr>
      <vt:lpstr>Самарский укрепленный район. Система укреплений</vt:lpstr>
      <vt:lpstr>Крепостные стены</vt:lpstr>
      <vt:lpstr>Тарасы от северной стены к Волге</vt:lpstr>
      <vt:lpstr>План городских укреплений</vt:lpstr>
      <vt:lpstr>Освоение Самарского края</vt:lpstr>
      <vt:lpstr>Однако курган нарекли Царёвым. Царёв курган получил своё название после того, как Пётр Первый во время своего похода в Дербент отдыхал на этом месте и любовался окрестностями. До этого царь присутствовал на службе в Христо-Рождественской церкви, в то время ещё деревянной, отстроенной в 1707 году. Пётр Первый собственноручно выдолбил на плоской каменной плите, на вершине кургана, следующую надпись: "Пётр 1, год 1722 от Р.Х.).</vt:lpstr>
      <vt:lpstr>Ново-Закамская оборонительная линия</vt:lpstr>
      <vt:lpstr>Укреп район</vt:lpstr>
      <vt:lpstr>Оренбургская экспедиция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Самары в освоении Повольжья и  Приуралья в 18 в.</dc:title>
  <dc:creator>Shkola</dc:creator>
  <cp:lastModifiedBy>School_2_11</cp:lastModifiedBy>
  <cp:revision>5</cp:revision>
  <dcterms:created xsi:type="dcterms:W3CDTF">2021-01-20T05:06:47Z</dcterms:created>
  <dcterms:modified xsi:type="dcterms:W3CDTF">2021-11-08T13:21:45Z</dcterms:modified>
</cp:coreProperties>
</file>