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65" r:id="rId2"/>
    <p:sldId id="266" r:id="rId3"/>
    <p:sldId id="267" r:id="rId4"/>
    <p:sldId id="256" r:id="rId5"/>
    <p:sldId id="258" r:id="rId6"/>
    <p:sldId id="257" r:id="rId7"/>
    <p:sldId id="259" r:id="rId8"/>
    <p:sldId id="268" r:id="rId9"/>
    <p:sldId id="262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A989-7876-4100-94C1-8BB2204C1B4A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8018-956D-494D-B229-8E181944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6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F8018-956D-494D-B229-8E1819446D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1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7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34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99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6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6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6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85EA52-838D-4287-89F3-95D18A7EC0D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3BC2BA-028F-499C-908A-99041B81A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22" y="464457"/>
            <a:ext cx="6286500" cy="598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657" y="1233714"/>
            <a:ext cx="4339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ИДЕТ НА УРОК!!!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ВРЕМЕНЕМ ДЕТИ В КЛАССЕ…..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658"/>
            <a:ext cx="12192000" cy="69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36" y="566057"/>
            <a:ext cx="4719311" cy="2412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2" y="2521614"/>
            <a:ext cx="4078514" cy="3806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29" y="447674"/>
            <a:ext cx="5361213" cy="28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01257" cy="1436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85" y="1245689"/>
            <a:ext cx="116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не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13" y="2446018"/>
            <a:ext cx="3558496" cy="4102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062" y="2308485"/>
            <a:ext cx="4467069" cy="4362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209" y="-27760"/>
            <a:ext cx="3691853" cy="37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17720" cy="2886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866"/>
            <a:ext cx="2508371" cy="3390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506" y="4682333"/>
            <a:ext cx="2787877" cy="2787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450" y="0"/>
            <a:ext cx="5764550" cy="3817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212" y="4087926"/>
            <a:ext cx="2811788" cy="2818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38" y="2494246"/>
            <a:ext cx="2033062" cy="1895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76" y="0"/>
            <a:ext cx="2842415" cy="4102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005" y="3817257"/>
            <a:ext cx="3667919" cy="3040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5" y="2886075"/>
            <a:ext cx="3395260" cy="5222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82" y="2123736"/>
            <a:ext cx="2078177" cy="2294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359" y="2284867"/>
            <a:ext cx="310465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943" y="3535973"/>
            <a:ext cx="3614057" cy="3113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2761" y="580572"/>
            <a:ext cx="946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ДЕТИ СЕГОДНЯ ………. ЛАБОРАТОРНАЯ РАБОТА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242" y="972805"/>
            <a:ext cx="5086701" cy="5676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04" y="972805"/>
            <a:ext cx="4328535" cy="56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работа №6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914" y="2560638"/>
            <a:ext cx="3333799" cy="33099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0629" y="2560320"/>
            <a:ext cx="5689019" cy="3310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Тема</a:t>
            </a:r>
            <a:r>
              <a:rPr lang="ru-RU" sz="2800" dirty="0" smtClean="0"/>
              <a:t>: Строение скелета птиц.</a:t>
            </a:r>
          </a:p>
          <a:p>
            <a:r>
              <a:rPr lang="ru-RU" sz="2800" b="1" dirty="0" smtClean="0"/>
              <a:t>Цель</a:t>
            </a:r>
            <a:r>
              <a:rPr lang="ru-RU" sz="2800" dirty="0" smtClean="0"/>
              <a:t>: Изучить особенности строения скелета птиц. Отметить черты, связанные с полетом.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51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57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Ход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76360"/>
            <a:ext cx="9601196" cy="393095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Зарисуйте </a:t>
            </a:r>
            <a:r>
              <a:rPr lang="ru-RU" sz="3200" dirty="0" smtClean="0"/>
              <a:t>рисунок. </a:t>
            </a:r>
            <a:r>
              <a:rPr lang="ru-RU" sz="3200" dirty="0"/>
              <a:t>Сделайте соответствующие </a:t>
            </a:r>
            <a:r>
              <a:rPr lang="ru-RU" sz="3200" dirty="0" smtClean="0"/>
              <a:t> подписи:</a:t>
            </a:r>
          </a:p>
          <a:p>
            <a:pPr marL="0" indent="0">
              <a:buNone/>
            </a:pPr>
            <a:r>
              <a:rPr lang="ru-RU" sz="3200" dirty="0" smtClean="0"/>
              <a:t>отделы </a:t>
            </a:r>
            <a:r>
              <a:rPr lang="ru-RU" sz="3200" dirty="0"/>
              <a:t>тела</a:t>
            </a:r>
            <a:r>
              <a:rPr lang="ru-RU" sz="3200" dirty="0" smtClean="0"/>
              <a:t>, кости скелета птиц .</a:t>
            </a:r>
            <a:endParaRPr lang="ru-RU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 полный, развернутый  ответ по подпунктам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Напишите отделы позвоночника. Пропишите грудной отдел и что в него входит?(можно по стрелочкам, как делаем в кабинете)</a:t>
            </a:r>
            <a:endParaRPr lang="ru-RU" sz="3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Пропишите верхний пояс конечностей?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Пропишите пояс нижних конечностей? Подсчитайте число пальцев.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Форма черепа?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Пропиши в строении скелета черты приспособления птицы к полету. 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0" y="1"/>
            <a:ext cx="2235200" cy="314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37" y="4731657"/>
            <a:ext cx="1481665" cy="21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8" y="449944"/>
            <a:ext cx="11234057" cy="5979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12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38057" y="5083275"/>
            <a:ext cx="6574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Зарисуй скелет птички!!!</a:t>
            </a:r>
          </a:p>
          <a:p>
            <a:pPr lvl="0"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 кости по номерам !!!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757" y="187979"/>
            <a:ext cx="4484273" cy="48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57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Ход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76360"/>
            <a:ext cx="9601196" cy="393095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Зарисуйте </a:t>
            </a:r>
            <a:r>
              <a:rPr lang="ru-RU" sz="3200" dirty="0" smtClean="0"/>
              <a:t>рисунок. </a:t>
            </a:r>
            <a:r>
              <a:rPr lang="ru-RU" sz="3200" dirty="0"/>
              <a:t>Сделайте соответствующие </a:t>
            </a:r>
            <a:r>
              <a:rPr lang="ru-RU" sz="3200" dirty="0" smtClean="0"/>
              <a:t> подписи:</a:t>
            </a:r>
          </a:p>
          <a:p>
            <a:pPr marL="0" indent="0">
              <a:buNone/>
            </a:pPr>
            <a:r>
              <a:rPr lang="ru-RU" sz="3200" dirty="0" smtClean="0"/>
              <a:t>отделы </a:t>
            </a:r>
            <a:r>
              <a:rPr lang="ru-RU" sz="3200" dirty="0"/>
              <a:t>тела</a:t>
            </a:r>
            <a:r>
              <a:rPr lang="ru-RU" sz="3200" dirty="0" smtClean="0"/>
              <a:t>, кости скелета птиц .</a:t>
            </a:r>
            <a:endParaRPr lang="ru-RU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 полный, развернутый  ответ по подпунктам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Напишите отделы позвоночника. Пропишите грудной отдел и что в него входит?(можно по стрелочкам, как делаем в кабинете)</a:t>
            </a:r>
            <a:endParaRPr lang="ru-RU" sz="3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Пропишите верхний пояс конечностей?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Пропишите пояс нижних конечностей? Подсчитайте число пальцев.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Форма черепа?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/>
              <a:t>Пропиши в строении скелета черты приспособления птицы к полету. 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0" y="1"/>
            <a:ext cx="2235200" cy="314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37" y="4731657"/>
            <a:ext cx="1481665" cy="21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505123"/>
            <a:ext cx="10958286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необходимо вернуться к цели урока!!!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Century Gothic" panose="020B0502020202020204"/>
              </a:rPr>
              <a:t>1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. При выводе необходимо вернуться к цели урока.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Каково </a:t>
            </a:r>
            <a:r>
              <a:rPr lang="ru-RU" sz="2400" b="1" u="sng" dirty="0">
                <a:solidFill>
                  <a:prstClr val="black"/>
                </a:solidFill>
                <a:latin typeface="Century Gothic" panose="020B0502020202020204"/>
              </a:rPr>
              <a:t>значение </a:t>
            </a:r>
            <a:r>
              <a:rPr lang="ru-RU" sz="2400" b="1" u="sng" dirty="0" smtClean="0">
                <a:solidFill>
                  <a:prstClr val="black"/>
                </a:solidFill>
                <a:latin typeface="Century Gothic" panose="020B0502020202020204"/>
              </a:rPr>
              <a:t>скелета, мышц птицы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?</a:t>
            </a:r>
            <a:r>
              <a:rPr lang="ru-RU" sz="2400" dirty="0" smtClean="0">
                <a:solidFill>
                  <a:prstClr val="black"/>
                </a:solidFill>
                <a:latin typeface="Century Gothic" panose="020B0502020202020204"/>
              </a:rPr>
              <a:t> Для 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чего они нужны в повседневной жизни данного </a:t>
            </a:r>
            <a:r>
              <a:rPr lang="ru-RU" sz="2400" dirty="0" smtClean="0">
                <a:solidFill>
                  <a:prstClr val="black"/>
                </a:solidFill>
                <a:latin typeface="Century Gothic" panose="020B0502020202020204"/>
              </a:rPr>
              <a:t>представителя.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Система оценивание лабораторной работы: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«3» – зарисовать представленный рисунок,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/>
              </a:rPr>
              <a:t>подписать </a:t>
            </a: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отделы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/>
              </a:rPr>
              <a:t>тела и входящие в них кости.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«4» - зарисовать представленный рисунок, подписать отделы тела и входящие в них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/>
              </a:rPr>
              <a:t>кости. </a:t>
            </a: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Дать развернутые ответы на поставленные вопросы.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«5» - зарисовать представленный рисунок, подписать отделы тела и входящие в них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/>
              </a:rPr>
              <a:t>кости. </a:t>
            </a: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Дать развернутые ответы на поставленные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/>
              </a:rPr>
              <a:t>вопросы. </a:t>
            </a: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Написать вывод, с указанием </a:t>
            </a:r>
            <a:r>
              <a:rPr lang="ru-RU" b="1" u="sng" dirty="0">
                <a:solidFill>
                  <a:prstClr val="black"/>
                </a:solidFill>
                <a:latin typeface="Century Gothic" panose="020B0502020202020204"/>
              </a:rPr>
              <a:t>значения </a:t>
            </a:r>
            <a:r>
              <a:rPr lang="ru-RU" b="1" u="sng" dirty="0" smtClean="0">
                <a:solidFill>
                  <a:prstClr val="black"/>
                </a:solidFill>
                <a:latin typeface="Century Gothic" panose="020B0502020202020204"/>
              </a:rPr>
              <a:t>(!!!)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77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316</Words>
  <Application>Microsoft Office PowerPoint</Application>
  <PresentationFormat>Широкоэкранный</PresentationFormat>
  <Paragraphs>40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Times New Roman</vt:lpstr>
      <vt:lpstr>Wingdings</vt:lpstr>
      <vt:lpstr>Wingdings 3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Лабораторная работа №6</vt:lpstr>
      <vt:lpstr>Ход работы.</vt:lpstr>
      <vt:lpstr>Презентация PowerPoint</vt:lpstr>
      <vt:lpstr>Презентация PowerPoint</vt:lpstr>
      <vt:lpstr>Ход работы.</vt:lpstr>
      <vt:lpstr>Презентация PowerPoint</vt:lpstr>
      <vt:lpstr>Вывод: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№6</dc:title>
  <dc:creator>ЛЕНА</dc:creator>
  <cp:lastModifiedBy>ЛЕНА</cp:lastModifiedBy>
  <cp:revision>10</cp:revision>
  <dcterms:created xsi:type="dcterms:W3CDTF">2021-03-03T18:44:11Z</dcterms:created>
  <dcterms:modified xsi:type="dcterms:W3CDTF">2021-03-21T11:57:49Z</dcterms:modified>
</cp:coreProperties>
</file>