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0" r:id="rId5"/>
    <p:sldId id="262" r:id="rId6"/>
    <p:sldId id="266" r:id="rId7"/>
    <p:sldId id="268" r:id="rId8"/>
    <p:sldId id="269" r:id="rId9"/>
    <p:sldId id="267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99"/>
    <a:srgbClr val="422C16"/>
    <a:srgbClr val="0C788E"/>
    <a:srgbClr val="006666"/>
    <a:srgbClr val="0099CC"/>
    <a:srgbClr val="3366CC"/>
    <a:srgbClr val="660033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>
        <p:scale>
          <a:sx n="70" d="100"/>
          <a:sy n="70" d="100"/>
        </p:scale>
        <p:origin x="-1500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open.az/uploads/posts/2009-12/1261768600_50015.jpg" TargetMode="Externa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hyperlink" Target="&#1082;&#1086;&#1085;&#1092;&#1083;&#1080;&#1082;&#1090;%20(&#1084;&#1091;&#1083;&#1100;&#1090;&#1092;&#1080;&#1083;&#1100;&#1084;)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emf"/><Relationship Id="rId4" Type="http://schemas.openxmlformats.org/officeDocument/2006/relationships/hyperlink" Target="Fortepiano-Krasivaya-melodiya(muzofon.com)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&#1055;&#1086;&#1079;&#1080;&#1090;&#1080;&#1074;&#1085;&#1099;&#1081;%20&#1084;&#1091;&#1083;&#1100;&#1090;&#1080;&#1082;%20&#1087;&#1088;&#1086;%20&#1076;&#1086;&#1073;&#1088;&#1086;.mp4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95536" y="5445125"/>
            <a:ext cx="8496944" cy="6477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Умеем ли мы прощать?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endParaRPr lang="es-ES" sz="4800" b="1" spc="50" dirty="0">
              <a:ln w="11430"/>
              <a:solidFill>
                <a:srgbClr val="0033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534092" cy="321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C:\Users\Галина\Desktop\Новая папка (2)\iголуб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85728"/>
            <a:ext cx="3825213" cy="3143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1785950" cy="231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72154" t="46154"/>
          <a:stretch>
            <a:fillRect/>
          </a:stretch>
        </p:blipFill>
        <p:spPr bwMode="auto">
          <a:xfrm>
            <a:off x="3071802" y="357166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285728"/>
            <a:ext cx="3540878" cy="357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4000504"/>
            <a:ext cx="70009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+mn-lt"/>
              </a:rPr>
              <a:t>Обида – несправедливо причинённое огорчение, оскорбление, а также чувство, вызванное таким огорчением. </a:t>
            </a:r>
            <a:r>
              <a:rPr lang="ru-RU" sz="2000" b="1" dirty="0" smtClean="0">
                <a:solidFill>
                  <a:srgbClr val="003399"/>
                </a:solidFill>
                <a:latin typeface="+mn-lt"/>
              </a:rPr>
              <a:t>/С.И</a:t>
            </a:r>
            <a:r>
              <a:rPr lang="ru-RU" sz="2000" b="1" dirty="0" smtClean="0">
                <a:solidFill>
                  <a:srgbClr val="003399"/>
                </a:solidFill>
                <a:latin typeface="+mn-lt"/>
              </a:rPr>
              <a:t>. Ожегов/ </a:t>
            </a:r>
            <a:endParaRPr lang="ru-RU" sz="2000" dirty="0">
              <a:solidFill>
                <a:srgbClr val="003399"/>
              </a:solidFill>
              <a:latin typeface="+mn-lt"/>
            </a:endParaRPr>
          </a:p>
        </p:txBody>
      </p:sp>
      <p:pic>
        <p:nvPicPr>
          <p:cNvPr id="8" name="Содержимое 5" descr="Обида">
            <a:hlinkClick r:id="rId5"/>
          </p:cNvPr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500166" y="1500174"/>
            <a:ext cx="2245358" cy="2360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Галина\Desktop\Новая папка (2)\iобида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002473"/>
            <a:ext cx="1512168" cy="19960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accent2"/>
                </a:solidFill>
                <a:cs typeface="Times New Roman" pitchFamily="18" charset="0"/>
              </a:rPr>
              <a:t>На земле очень много драк, войн, слез, потому что некоторые люди не умеют и не хотят прощать друг друга.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4" name="Picture 2" descr="C:\Documents and Settings\User\Рабочий стол\БЕГЕМОТЫ\дра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3309781" cy="2482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4932040" y="2132856"/>
            <a:ext cx="3240360" cy="242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3152" y="4721990"/>
            <a:ext cx="626368" cy="430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214311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Простить – извинить, не ставить в вину, освободить от какого-либо обязательства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. /С.И. Ожегов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/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Простить - делать простым от греха, вины, долга, освободить от обязательств, миловать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. /В.И.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Даль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Times New Roman" pitchFamily="18" charset="0"/>
              </a:rPr>
              <a:t>/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8" descr="http://www.liveinternet.ru/images/attach/3401/34014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48880"/>
            <a:ext cx="2016224" cy="2697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9" descr="http://www.liveinternet.ru/images/attach/3401/340141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348880"/>
            <a:ext cx="3164362" cy="272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80309_IMG_3277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257676" cy="3143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4" descr="http://strana-sovetov.com/images/stories/2015/11/proshhenoe-voskresen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0042"/>
            <a:ext cx="4214842" cy="202636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00628" y="3357562"/>
            <a:ext cx="37862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99"/>
                </a:solidFill>
              </a:rPr>
              <a:t>Пусть же в день прекрасный</a:t>
            </a:r>
            <a:br>
              <a:rPr lang="ru-RU" sz="2000" dirty="0" smtClean="0">
                <a:solidFill>
                  <a:srgbClr val="003399"/>
                </a:solidFill>
              </a:rPr>
            </a:br>
            <a:r>
              <a:rPr lang="ru-RU" sz="2000" dirty="0" smtClean="0">
                <a:solidFill>
                  <a:srgbClr val="003399"/>
                </a:solidFill>
              </a:rPr>
              <a:t>Сбудется прошенья,</a:t>
            </a:r>
            <a:br>
              <a:rPr lang="ru-RU" sz="2000" dirty="0" smtClean="0">
                <a:solidFill>
                  <a:srgbClr val="003399"/>
                </a:solidFill>
              </a:rPr>
            </a:br>
            <a:r>
              <a:rPr lang="ru-RU" sz="2000" dirty="0" smtClean="0">
                <a:solidFill>
                  <a:srgbClr val="003399"/>
                </a:solidFill>
              </a:rPr>
              <a:t>Не будет несчастных,</a:t>
            </a:r>
            <a:br>
              <a:rPr lang="ru-RU" sz="2000" dirty="0" smtClean="0">
                <a:solidFill>
                  <a:srgbClr val="003399"/>
                </a:solidFill>
              </a:rPr>
            </a:br>
            <a:r>
              <a:rPr lang="ru-RU" sz="2000" dirty="0" smtClean="0">
                <a:solidFill>
                  <a:srgbClr val="003399"/>
                </a:solidFill>
              </a:rPr>
              <a:t>Не станет лишений.</a:t>
            </a:r>
            <a:endParaRPr lang="ru-RU" sz="20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99"/>
                </a:solidFill>
              </a:rPr>
              <a:t>Учимся избавляться от обид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757626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3399"/>
                </a:solidFill>
                <a:cs typeface="Times New Roman" pitchFamily="18" charset="0"/>
              </a:rPr>
              <a:t>Способ 1) Лист гнева</a:t>
            </a:r>
          </a:p>
          <a:p>
            <a:r>
              <a:rPr lang="ru-RU" sz="2000" b="1" dirty="0" smtClean="0">
                <a:solidFill>
                  <a:srgbClr val="003399"/>
                </a:solidFill>
                <a:cs typeface="Times New Roman" pitchFamily="18" charset="0"/>
              </a:rPr>
              <a:t>Способ 2)Удобно сесть, расслабиться и вспомнить ситуацию, когда вы обижались на кого-то.</a:t>
            </a:r>
          </a:p>
          <a:p>
            <a:r>
              <a:rPr lang="ru-RU" sz="2000" b="1" dirty="0" smtClean="0">
                <a:solidFill>
                  <a:srgbClr val="003399"/>
                </a:solidFill>
                <a:cs typeface="Times New Roman" pitchFamily="18" charset="0"/>
              </a:rPr>
              <a:t>А теперь представьте легкое, красивое облако, на него приятно смотреть, «посадите» свою обиду на облако, и пусть она уплывает вместе с ним.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Галина\Desktop\Новая папка (2)\iлист гне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6590" y="1285861"/>
            <a:ext cx="1993127" cy="2742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3" descr="C:\Users\Галина\Desktop\Новая папка (2)\iлег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571744"/>
            <a:ext cx="2286016" cy="2224268"/>
          </a:xfrm>
          <a:prstGeom prst="rect">
            <a:avLst/>
          </a:prstGeom>
          <a:noFill/>
        </p:spPr>
      </p:pic>
      <p:pic>
        <p:nvPicPr>
          <p:cNvPr id="1026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1342" y="4144900"/>
            <a:ext cx="800078" cy="79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t18.privet.ru/lr/0b1cb058778e473bb6e00507045cec9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857232"/>
            <a:ext cx="4286250" cy="350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https://farm1.staticflickr.com/20/70732261_36ee37de9c_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42"/>
            <a:ext cx="3605217" cy="4033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143116"/>
            <a:ext cx="6500858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428728" y="428604"/>
            <a:ext cx="6500858" cy="17145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2428868"/>
            <a:ext cx="650085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Уважение      Доброта        Умение прощать</a:t>
            </a:r>
          </a:p>
          <a:p>
            <a:endParaRPr lang="ru-RU" sz="2000" dirty="0" smtClean="0"/>
          </a:p>
          <a:p>
            <a:r>
              <a:rPr lang="ru-RU" sz="2000" dirty="0" smtClean="0"/>
              <a:t>Взаимопонимание              Взаимопомощь  </a:t>
            </a:r>
          </a:p>
          <a:p>
            <a:endParaRPr lang="ru-RU" sz="2000" dirty="0" smtClean="0"/>
          </a:p>
          <a:p>
            <a:r>
              <a:rPr lang="ru-RU" sz="2000" dirty="0" smtClean="0"/>
              <a:t>Милосердие           Отзывчивость         Дружелюбие     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86182" y="257174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57422" y="335756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3504" y="235743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2066" y="300037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4071942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0628" y="37861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57686" y="442913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2" y="428604"/>
            <a:ext cx="718040" cy="613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332656"/>
            <a:ext cx="8215370" cy="23105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 smtClean="0">
              <a:solidFill>
                <a:srgbClr val="FF0000"/>
              </a:solidFill>
            </a:endParaRPr>
          </a:p>
        </p:txBody>
      </p:sp>
      <p:pic>
        <p:nvPicPr>
          <p:cNvPr id="8" name="Рисунок 7" descr="otk_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420888"/>
            <a:ext cx="2619375" cy="2619375"/>
          </a:xfrm>
          <a:prstGeom prst="rect">
            <a:avLst/>
          </a:prstGeom>
        </p:spPr>
      </p:pic>
      <p:pic>
        <p:nvPicPr>
          <p:cNvPr id="9" name="Рисунок 8" descr="71631830_37acedd739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420888"/>
            <a:ext cx="2237881" cy="26250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4348" y="500042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  <a:t> Теперь</a:t>
            </a:r>
            <a: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  <a:t>, когда мы научились</a:t>
            </a:r>
            <a:b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  <a:t> Летать по воздуху, как птицы,</a:t>
            </a:r>
            <a:b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  <a:t> Плавать под водой, как рыбы,</a:t>
            </a:r>
            <a:b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  <a:t> Нам не хватает только одного:</a:t>
            </a:r>
            <a:b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+mn-lt"/>
                <a:cs typeface="Times New Roman" pitchFamily="18" charset="0"/>
              </a:rPr>
              <a:t> Научиться жить на земле, как люди. /Б. Шоу/ </a:t>
            </a:r>
            <a:endParaRPr lang="ru-RU" sz="2400" dirty="0">
              <a:solidFill>
                <a:srgbClr val="003399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5248</TotalTime>
  <Words>127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Diseño predeterminado</vt:lpstr>
      <vt:lpstr>Умеем ли мы прощать? </vt:lpstr>
      <vt:lpstr>Слайд 2</vt:lpstr>
      <vt:lpstr>На земле очень много драк, войн, слез, потому что некоторые люди не умеют и не хотят прощать друг друга.</vt:lpstr>
      <vt:lpstr>  Простить – извинить, не ставить в вину, освободить от какого-либо обязательства. /С.И. Ожегов/ Простить - делать простым от греха, вины, долга, освободить от обязательств, миловать. /В.И. Даль/ </vt:lpstr>
      <vt:lpstr>Слайд 5</vt:lpstr>
      <vt:lpstr>Учимся избавляться от обид</vt:lpstr>
      <vt:lpstr>Слайд 7</vt:lpstr>
      <vt:lpstr>Слайд 8</vt:lpstr>
      <vt:lpstr>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</cp:lastModifiedBy>
  <cp:revision>765</cp:revision>
  <dcterms:created xsi:type="dcterms:W3CDTF">2010-05-23T14:28:12Z</dcterms:created>
  <dcterms:modified xsi:type="dcterms:W3CDTF">2016-01-19T11:33:46Z</dcterms:modified>
</cp:coreProperties>
</file>