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5" r:id="rId8"/>
    <p:sldId id="266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426714"/>
          </a:xfrm>
          <a:prstGeom prst="flowChartDocumen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1135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rmAutofit/>
          </a:bodyPr>
          <a:lstStyle>
            <a:lvl1pPr>
              <a:defRPr sz="48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588224" y="4553744"/>
            <a:ext cx="2304256" cy="23042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705872"/>
            <a:ext cx="1152128" cy="11521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179512" y="0"/>
            <a:ext cx="1124744" cy="112474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6C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8244408" y="6093296"/>
            <a:ext cx="764704" cy="76470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480720"/>
          </a:xfrm>
          <a:prstGeom prst="flowChartDocumen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1135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4208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372200" y="4337720"/>
            <a:ext cx="2520280" cy="25202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426714"/>
          </a:xfrm>
          <a:prstGeom prst="flowChartDocumen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1135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948264" y="4913784"/>
            <a:ext cx="1944216" cy="194421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7740352" y="5705872"/>
            <a:ext cx="1152128" cy="11521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FB7D7-C30C-4949-BEA3-0B7CDC7BEA9A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rgbClr val="926C00"/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adi.sk/i/jAnZpRRV3GSzat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hyperlink" Target="https://mail.rambler.ru/?utm_source=id&amp;utm_medium=profile_link&amp;utm_campaign=self_promo&amp;utm_content=mail" TargetMode="External"/><Relationship Id="rId4" Type="http://schemas.openxmlformats.org/officeDocument/2006/relationships/hyperlink" Target="https://www.youtube.com/watch?v=cy_2-OUvhmc&amp;t=727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331236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«Использование учебно-лабораторного оборудования на уроках математики как средство активизации познавательного интереса учащихся».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293096"/>
            <a:ext cx="4824536" cy="16561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Выполнила: Лукьянова О.В.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учитель математики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ГБОУ СОШ №2 «ОЦ»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с. </a:t>
            </a:r>
            <a:r>
              <a:rPr lang="ru-RU" b="1" dirty="0" err="1" smtClean="0">
                <a:solidFill>
                  <a:srgbClr val="C00000"/>
                </a:solidFill>
              </a:rPr>
              <a:t>Кинель</a:t>
            </a:r>
            <a:r>
              <a:rPr lang="ru-RU" b="1" dirty="0" smtClean="0">
                <a:solidFill>
                  <a:srgbClr val="C00000"/>
                </a:solidFill>
              </a:rPr>
              <a:t> - Черкассы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1\Desktop\ур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3" y="4077072"/>
            <a:ext cx="4032448" cy="2515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Актуальность: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32500" lnSpcReduction="20000"/>
          </a:bodyPr>
          <a:lstStyle/>
          <a:p>
            <a:pPr marL="0" lvl="0" indent="450850" algn="just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 занимает особое место как в культуре, науке, так и в общественной жизни, являясь основной составляющей научно-технического прогресса. Изучение математики играет </a:t>
            </a:r>
            <a:r>
              <a:rPr lang="ru-RU" sz="60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системообразующую</a:t>
            </a:r>
            <a:r>
              <a:rPr lang="ru-RU" sz="6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роль в образовании, развивая познавательные способности человека. </a:t>
            </a:r>
            <a:endParaRPr lang="ru-RU" sz="6000" b="1" dirty="0" smtClean="0">
              <a:latin typeface="Arial" pitchFamily="34" charset="0"/>
              <a:cs typeface="Arial" pitchFamily="34" charset="0"/>
            </a:endParaRPr>
          </a:p>
          <a:p>
            <a:pPr marL="0" lvl="0" indent="34290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Концепция развития математического образования Российской Федерации выделяет несколько проблем, одной из которых является низкий уровень мотивации и познавательной активности учащихся, что влияет на качество образования в целом. </a:t>
            </a:r>
            <a:endParaRPr lang="ru-RU" sz="6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Цель: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Активизировать познавательный интерес учащихся и оптимизировать учебный процесс на уроках математики с помощью применения учебно-лабораторного оборудования.</a:t>
            </a: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(Программное обеспечение «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Teach infinity PRO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и интерактивная доска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документ-камера и программное обеспечение «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PROklass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564870"/>
            <a:ext cx="871296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Интерес к предмету начинается с интересного урока и применение  учебно-лабораторного оборудования на уроках математики просто незаменимо в этом случае и позволяет оптимизировать учебный процесс и обеспечить понимание и усвоение  большого объема информации без потери интереса к предмету.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Программное обеспечение «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Teach infinity PRO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и интерактивная доска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Newline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позволяет уйти от привнесенной компьютерной культурой чисто презентационной формы подачи материала. Эта форма хороша для введения в тему, первичного знакомства с материалом. Более глубокое освоение потребует интерактивного взаимодействия с компьютером, желательно с включением моторики. Здесь полезны компьютерные тренажеры и виртуальные модели;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съэкономить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время на занятиях за счет частичного отказа от рисования схем, диаграмм и конспектирования. Обучающиеся по окончании урока получают файл с его записью, который могут просмотреть дома на компьютерах в пошаговом режиме.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376930"/>
            <a:ext cx="871296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учебно-лабораторного оборудования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эффективно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этапах: </a:t>
            </a:r>
          </a:p>
          <a:p>
            <a:pPr marL="0" marR="0" lvl="0" indent="2286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изучения нового материала;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актуализации опорных знаний;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закрепления учебного материала,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изученного на уроке;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проведения физкультминуток.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проверки домашнего задания, проверки  самостоятельных работ по математике используется документ – камера. В процессе актуализации знаний учащиеся, работая с интерактивной доской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программным обеспечением к ней «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Teach infinity PRO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», учатся распределять объекты и соотносить их с правилами, активно работают в режиме «ручка».  Учатся использовать ресурсы программного обеспечения «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Teach infinity PRO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», например для построения различных геометрических фигур, задавая необходимые параметры и изменяя их при необходимости и т.д.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1\Desktop\ур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08720"/>
            <a:ext cx="3960440" cy="2400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Наибольший интерес у учащихся вызывают такие возможности использования интерактивной доски, как новизна изложения материала. Использование интерактивных инструментов помогает стимулировать познавательную деятельность и творческую инициативу учащихся.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Users\1\Desktop\ур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4536504" cy="3024336"/>
          </a:xfrm>
          <a:prstGeom prst="rect">
            <a:avLst/>
          </a:prstGeom>
          <a:noFill/>
        </p:spPr>
      </p:pic>
      <p:pic>
        <p:nvPicPr>
          <p:cNvPr id="5" name="Picture 2" descr="C:\Users\1\Desktop\ур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573016"/>
            <a:ext cx="489654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 «Затемнение»,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позволяющий поэтапно демонстрировать информацию учащимся. Затемнить можно ту часть доски, которую необходимо. Знания не подаются в виде готовых выводов, а становятся результатом исследования на уроке математики.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20888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Функциональные возможности интерактивной доски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позволяют в достаточной мере реализовать идею игровой ситуации на уроке и разнообразить формы предъявления заданий учащимся.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Например, в качестве тренажера для развития вычислительных навыков, навыков сравнения чисел требуется, выполнив задания, расположить результаты по заданному признаку и получится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«Картинка»,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 используется прием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«Собери ключевое слово»,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расставив числа в заданном порядке, выбрав из предложенных вариантов ответов верные ответы,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способствует созданию занимательной ситуации и развитию внимательности, памяти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225269"/>
            <a:ext cx="82089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 знаний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учащихся осуществляется с помощью заданий, сгруппированных в виде «Математического лабиринта», кроссворда и т.д.  Учащиеся активно включаются во внеклассную работу по предмету, в подготовку заданий к уроку, что развивает у них навыки самостоятельной учебно-исследовательской деятельности и позволяет добиться лучших результатов не только в изучении математики.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32856"/>
            <a:ext cx="48245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Тесты на уроках математики занимают видное место в процессе внедрения новых информационных технологий, так как дают возможность массовой проверки знаний учащихся. Высокая эффективность контролирующих программ определяется тем, что они укрепляют обратную связь в системе учитель – ученик. Тестовые программы позволяют быстро оценивать результат работы, точно определить темы, в которых имеются пробелы в знаниях.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тестирования используется система оперативного контроля знаний «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PROklass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1\Desktop\ур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44824"/>
            <a:ext cx="3456384" cy="2160240"/>
          </a:xfrm>
          <a:prstGeom prst="rect">
            <a:avLst/>
          </a:prstGeom>
          <a:noFill/>
        </p:spPr>
      </p:pic>
      <p:pic>
        <p:nvPicPr>
          <p:cNvPr id="22531" name="Picture 3" descr="C:\Users\1\Desktop\ур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293096"/>
            <a:ext cx="345638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799288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00661"/>
            <a:ext cx="88924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Технологическая карта открытого урока алгебры в 7 классе. «Свойства степени с натуральным показателем» с применением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учебно-лабораторного оборудования.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78092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67544" y="3895626"/>
            <a:ext cx="8136904" cy="28315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Представленный урок наглядно демонстрирует актуальность и эффективность использования учебно-лабораторного оборудования.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принял участие в региональном конкурсе на лучший сценарий мероприятия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эффективному использованию учебно-лабораторного оборудования, поставленного в образовательные организации в целях реализации ФГОС основного общего образования.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окружном этапе занял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место, на региональном этапе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 лауреатом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Видео урока: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https://yadi.sk/i/jAnZpRRV3GSzat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https://www.youtube.com/watch?v=cy_2-OUvhmc&amp;t=727s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 . почта: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lukyanovaov@rambler.ru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10" name="Picture 6" descr="C:\Users\1\Desktop\ур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5517232"/>
            <a:ext cx="2088232" cy="1106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вой 11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деловой 11</Template>
  <TotalTime>121</TotalTime>
  <Words>740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деловой 11</vt:lpstr>
      <vt:lpstr>«Использование учебно-лабораторного оборудования на уроках математики как средство активизации познавательного интереса учащихся». </vt:lpstr>
      <vt:lpstr>Актуальность:</vt:lpstr>
      <vt:lpstr>Цель: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15</cp:revision>
  <dcterms:created xsi:type="dcterms:W3CDTF">2014-08-22T09:57:51Z</dcterms:created>
  <dcterms:modified xsi:type="dcterms:W3CDTF">2018-02-12T15:58:04Z</dcterms:modified>
</cp:coreProperties>
</file>