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88" r:id="rId2"/>
    <p:sldId id="289" r:id="rId3"/>
    <p:sldId id="258" r:id="rId4"/>
    <p:sldId id="262" r:id="rId5"/>
    <p:sldId id="259" r:id="rId6"/>
    <p:sldId id="260" r:id="rId7"/>
    <p:sldId id="263" r:id="rId8"/>
    <p:sldId id="265" r:id="rId9"/>
    <p:sldId id="267" r:id="rId10"/>
    <p:sldId id="268" r:id="rId11"/>
    <p:sldId id="278" r:id="rId12"/>
    <p:sldId id="269" r:id="rId13"/>
    <p:sldId id="266" r:id="rId14"/>
    <p:sldId id="270" r:id="rId15"/>
    <p:sldId id="283" r:id="rId16"/>
    <p:sldId id="271" r:id="rId17"/>
    <p:sldId id="279" r:id="rId18"/>
    <p:sldId id="280" r:id="rId19"/>
    <p:sldId id="281" r:id="rId20"/>
    <p:sldId id="282" r:id="rId21"/>
    <p:sldId id="284" r:id="rId22"/>
    <p:sldId id="285" r:id="rId23"/>
    <p:sldId id="286" r:id="rId24"/>
    <p:sldId id="287" r:id="rId25"/>
    <p:sldId id="291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94" autoAdjust="0"/>
    <p:restoredTop sz="94590" autoAdjust="0"/>
  </p:normalViewPr>
  <p:slideViewPr>
    <p:cSldViewPr>
      <p:cViewPr varScale="1">
        <p:scale>
          <a:sx n="89" d="100"/>
          <a:sy n="89" d="100"/>
        </p:scale>
        <p:origin x="-102" y="-5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330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15CAE42-DBBC-4971-8507-02C953C65600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AA9EBB6-0C15-4B53-85BA-170817209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E4204-40C0-4E0C-911B-83183604280F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6A9E-7A26-4BF1-8834-DE8847097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EBE5B-1F48-4A4E-BFFE-DF92BE2829B4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E26E4-45DB-4A03-B5D4-333D2E934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80D0F-5C4F-455F-9BF2-63E647B94AC7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B720D-FFDB-4244-BC2F-6CF0333F3E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59DAB-8E32-4F84-AD73-E6735496C389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AADAF-F95C-4496-819B-504C26E81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B61F4-9461-4E0C-B05F-A53E54FC4969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ACDB2-E903-487E-89E8-A87DB17516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4DAED-CBC9-4558-9C03-03E1B001E4DC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3E628-0350-48BA-A64C-D64BF13AC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5552C-D6DD-43D8-9303-C8C145A5E42E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BC6C6-0B92-46A6-8918-BB612E0AF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4CC69-B41A-405B-B168-4017AEA08C82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A388F-67C5-4FC3-BD5D-82426A84E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75C6E-155D-4363-BD4C-1C0045AE0D6E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7DAC6-8E59-4E7C-90FE-385756CAB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9EDEE-3A91-40F1-9624-0D040C62A7DB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4AA7D-E30A-4536-8380-F4A514519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38817-4CC3-45D8-812A-6F72B3901E25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5CC27-47D2-46B5-9D86-45F04A1EC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6E129C-8DF5-4A1E-AD26-23243F248210}" type="datetimeFigureOut">
              <a:rPr lang="ru-RU"/>
              <a:pPr>
                <a:defRPr/>
              </a:pPr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C39871-E013-43EF-B783-ABD09D4EDA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>
          <a:xfrm>
            <a:off x="395288" y="333375"/>
            <a:ext cx="8291512" cy="579278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9" name="Picture 4" descr="Happy_Birthd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484313"/>
            <a:ext cx="71342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 descr="cadeau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3789363"/>
            <a:ext cx="40941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4"/>
          <p:cNvSpPr>
            <a:spLocks noGrp="1"/>
          </p:cNvSpPr>
          <p:nvPr>
            <p:ph type="title"/>
          </p:nvPr>
        </p:nvSpPr>
        <p:spPr>
          <a:xfrm>
            <a:off x="539750" y="5516563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CHEESE</a:t>
            </a:r>
            <a:endParaRPr lang="ru-RU" sz="9600" smtClean="0"/>
          </a:p>
        </p:txBody>
      </p:sp>
      <p:pic>
        <p:nvPicPr>
          <p:cNvPr id="23554" name="Содержимое 3" descr="chees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836613"/>
            <a:ext cx="6056312" cy="431482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684213" y="5516563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BUTTER</a:t>
            </a:r>
            <a:endParaRPr lang="ru-RU" sz="9600" smtClean="0"/>
          </a:p>
        </p:txBody>
      </p:sp>
      <p:pic>
        <p:nvPicPr>
          <p:cNvPr id="24578" name="Содержимое 3" descr="butter_682_579269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1412875"/>
            <a:ext cx="6496050" cy="3810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5"/>
          <p:cNvSpPr>
            <a:spLocks noGrp="1"/>
          </p:cNvSpPr>
          <p:nvPr>
            <p:ph type="title"/>
          </p:nvPr>
        </p:nvSpPr>
        <p:spPr>
          <a:xfrm>
            <a:off x="755650" y="5445125"/>
            <a:ext cx="7467600" cy="1143000"/>
          </a:xfrm>
        </p:spPr>
        <p:txBody>
          <a:bodyPr/>
          <a:lstStyle/>
          <a:p>
            <a:pPr eaLnBrk="1" hangingPunct="1"/>
            <a:r>
              <a:rPr lang="en-US" sz="8800" smtClean="0"/>
              <a:t>A SANDWICH</a:t>
            </a:r>
            <a:endParaRPr lang="ru-RU" sz="8800" smtClean="0"/>
          </a:p>
        </p:txBody>
      </p:sp>
      <p:pic>
        <p:nvPicPr>
          <p:cNvPr id="25602" name="Содержимое 3" descr="Simple-Turkey-Sandwich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549275"/>
            <a:ext cx="6488113" cy="442753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5"/>
          <p:cNvSpPr>
            <a:spLocks noGrp="1"/>
          </p:cNvSpPr>
          <p:nvPr>
            <p:ph type="title"/>
          </p:nvPr>
        </p:nvSpPr>
        <p:spPr>
          <a:xfrm>
            <a:off x="827088" y="5516563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JAM</a:t>
            </a:r>
            <a:endParaRPr lang="ru-RU" sz="9600" smtClean="0"/>
          </a:p>
        </p:txBody>
      </p:sp>
      <p:pic>
        <p:nvPicPr>
          <p:cNvPr id="26626" name="Содержимое 3" descr="jam_raspberry.jpg"/>
          <p:cNvPicPr>
            <a:picLocks noGrp="1" noChangeAspect="1"/>
          </p:cNvPicPr>
          <p:nvPr>
            <p:ph idx="1"/>
          </p:nvPr>
        </p:nvPicPr>
        <p:blipFill>
          <a:blip r:embed="rId2"/>
          <a:srcRect l="14336" r="17570"/>
          <a:stretch>
            <a:fillRect/>
          </a:stretch>
        </p:blipFill>
        <p:spPr>
          <a:xfrm>
            <a:off x="2339975" y="620713"/>
            <a:ext cx="4968875" cy="485775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5"/>
          <p:cNvSpPr>
            <a:spLocks noGrp="1"/>
          </p:cNvSpPr>
          <p:nvPr>
            <p:ph type="title"/>
          </p:nvPr>
        </p:nvSpPr>
        <p:spPr>
          <a:xfrm>
            <a:off x="684213" y="5516563"/>
            <a:ext cx="7467600" cy="1143000"/>
          </a:xfrm>
        </p:spPr>
        <p:txBody>
          <a:bodyPr/>
          <a:lstStyle/>
          <a:p>
            <a:pPr eaLnBrk="1" hangingPunct="1"/>
            <a:r>
              <a:rPr lang="en-US" sz="8000" smtClean="0"/>
              <a:t>A CAKE</a:t>
            </a:r>
            <a:endParaRPr lang="ru-RU" sz="8000" smtClean="0"/>
          </a:p>
        </p:txBody>
      </p:sp>
      <p:pic>
        <p:nvPicPr>
          <p:cNvPr id="27650" name="Содержимое 4" descr="chocolate-cake.jpg"/>
          <p:cNvPicPr>
            <a:picLocks noGrp="1" noChangeAspect="1"/>
          </p:cNvPicPr>
          <p:nvPr>
            <p:ph idx="1"/>
          </p:nvPr>
        </p:nvPicPr>
        <p:blipFill>
          <a:blip r:embed="rId2"/>
          <a:srcRect b="5110"/>
          <a:stretch>
            <a:fillRect/>
          </a:stretch>
        </p:blipFill>
        <p:spPr>
          <a:xfrm>
            <a:off x="971550" y="765175"/>
            <a:ext cx="7129463" cy="45085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468313" y="5516563"/>
            <a:ext cx="8229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SWEETS</a:t>
            </a:r>
            <a:endParaRPr lang="ru-RU" sz="9600" smtClean="0"/>
          </a:p>
        </p:txBody>
      </p:sp>
      <p:pic>
        <p:nvPicPr>
          <p:cNvPr id="28674" name="Содержимое 3" descr="53322791_0_c445_55da703e_XL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620713"/>
            <a:ext cx="7458075" cy="47371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5"/>
          <p:cNvSpPr>
            <a:spLocks noGrp="1"/>
          </p:cNvSpPr>
          <p:nvPr>
            <p:ph type="title"/>
          </p:nvPr>
        </p:nvSpPr>
        <p:spPr>
          <a:xfrm>
            <a:off x="827088" y="5516563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HONEY</a:t>
            </a:r>
            <a:endParaRPr lang="ru-RU" sz="9600" smtClean="0"/>
          </a:p>
        </p:txBody>
      </p:sp>
      <p:pic>
        <p:nvPicPr>
          <p:cNvPr id="29698" name="Содержимое 3" descr="imag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765175"/>
            <a:ext cx="6596062" cy="464661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539750" y="5445125"/>
            <a:ext cx="8229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AN ORANGE</a:t>
            </a:r>
            <a:endParaRPr lang="ru-RU" sz="9600" smtClean="0"/>
          </a:p>
        </p:txBody>
      </p:sp>
      <p:pic>
        <p:nvPicPr>
          <p:cNvPr id="30722" name="Содержимое 3" descr="36498289%5B1%5D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79613" y="692150"/>
            <a:ext cx="5184775" cy="44751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323850" y="5373688"/>
            <a:ext cx="8229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AN APPLE</a:t>
            </a:r>
            <a:endParaRPr lang="ru-RU" sz="9600" smtClean="0"/>
          </a:p>
        </p:txBody>
      </p:sp>
      <p:pic>
        <p:nvPicPr>
          <p:cNvPr id="31746" name="Содержимое 3" descr="apple-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692150"/>
            <a:ext cx="6765925" cy="4465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468313" y="5445125"/>
            <a:ext cx="8229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A BANANA</a:t>
            </a:r>
            <a:endParaRPr lang="ru-RU" sz="9600" smtClean="0"/>
          </a:p>
        </p:txBody>
      </p:sp>
      <p:pic>
        <p:nvPicPr>
          <p:cNvPr id="32770" name="Содержимое 3" descr="banana-clean-FD-lg.jpg"/>
          <p:cNvPicPr>
            <a:picLocks noGrp="1" noChangeAspect="1"/>
          </p:cNvPicPr>
          <p:nvPr>
            <p:ph idx="1"/>
          </p:nvPr>
        </p:nvPicPr>
        <p:blipFill>
          <a:blip r:embed="rId2"/>
          <a:srcRect l="5101" t="2074" r="6152" b="3429"/>
          <a:stretch>
            <a:fillRect/>
          </a:stretch>
        </p:blipFill>
        <p:spPr>
          <a:xfrm>
            <a:off x="2195513" y="549275"/>
            <a:ext cx="4968875" cy="4140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3" name="Picture 4" descr="алис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0" y="0"/>
            <a:ext cx="3806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468313" y="5445125"/>
            <a:ext cx="8229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A CARROT</a:t>
            </a:r>
            <a:endParaRPr lang="ru-RU" sz="9600" smtClean="0"/>
          </a:p>
        </p:txBody>
      </p:sp>
      <p:pic>
        <p:nvPicPr>
          <p:cNvPr id="33794" name="Содержимое 3" descr="1294325962_3.jpg"/>
          <p:cNvPicPr>
            <a:picLocks noGrp="1" noChangeAspect="1"/>
          </p:cNvPicPr>
          <p:nvPr>
            <p:ph idx="1"/>
          </p:nvPr>
        </p:nvPicPr>
        <p:blipFill>
          <a:blip r:embed="rId2"/>
          <a:srcRect t="14034" b="16037"/>
          <a:stretch>
            <a:fillRect/>
          </a:stretch>
        </p:blipFill>
        <p:spPr>
          <a:xfrm>
            <a:off x="1619250" y="765175"/>
            <a:ext cx="5972175" cy="41767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5445125"/>
            <a:ext cx="8229600" cy="1143000"/>
          </a:xfrm>
        </p:spPr>
        <p:txBody>
          <a:bodyPr/>
          <a:lstStyle/>
          <a:p>
            <a:pPr eaLnBrk="1" hangingPunct="1"/>
            <a:r>
              <a:rPr lang="en-US" sz="9600" smtClean="0">
                <a:latin typeface="Arial" charset="0"/>
              </a:rPr>
              <a:t>FISH</a:t>
            </a:r>
            <a:endParaRPr lang="ru-RU" sz="9600" smtClean="0">
              <a:latin typeface="Arial" charset="0"/>
            </a:endParaRPr>
          </a:p>
        </p:txBody>
      </p:sp>
      <p:pic>
        <p:nvPicPr>
          <p:cNvPr id="34818" name="Picture 4" descr="fis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196975"/>
            <a:ext cx="66675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5445125"/>
            <a:ext cx="8229600" cy="1143000"/>
          </a:xfrm>
        </p:spPr>
        <p:txBody>
          <a:bodyPr/>
          <a:lstStyle/>
          <a:p>
            <a:pPr eaLnBrk="1" hangingPunct="1"/>
            <a:r>
              <a:rPr lang="en-US" sz="9600" smtClean="0">
                <a:latin typeface="Arial" charset="0"/>
              </a:rPr>
              <a:t>MEAT</a:t>
            </a:r>
            <a:endParaRPr lang="ru-RU" sz="9600" smtClean="0">
              <a:latin typeface="Arial" charset="0"/>
            </a:endParaRPr>
          </a:p>
        </p:txBody>
      </p:sp>
      <p:pic>
        <p:nvPicPr>
          <p:cNvPr id="35842" name="Picture 4" descr="me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25" y="1452563"/>
            <a:ext cx="52387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5445125"/>
            <a:ext cx="8229600" cy="1143000"/>
          </a:xfrm>
        </p:spPr>
        <p:txBody>
          <a:bodyPr/>
          <a:lstStyle/>
          <a:p>
            <a:pPr eaLnBrk="1" hangingPunct="1"/>
            <a:r>
              <a:rPr lang="en-US" sz="9600" smtClean="0">
                <a:latin typeface="Arial" charset="0"/>
              </a:rPr>
              <a:t>NUTS</a:t>
            </a:r>
            <a:endParaRPr lang="ru-RU" sz="9600" smtClean="0">
              <a:latin typeface="Arial" charset="0"/>
            </a:endParaRPr>
          </a:p>
        </p:txBody>
      </p:sp>
      <p:pic>
        <p:nvPicPr>
          <p:cNvPr id="36866" name="Picture 4" descr="nu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1338" y="1587500"/>
            <a:ext cx="5522912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5445125"/>
            <a:ext cx="8229600" cy="1143000"/>
          </a:xfrm>
        </p:spPr>
        <p:txBody>
          <a:bodyPr/>
          <a:lstStyle/>
          <a:p>
            <a:pPr eaLnBrk="1" hangingPunct="1"/>
            <a:r>
              <a:rPr lang="en-US" sz="9600" smtClean="0">
                <a:latin typeface="Arial" charset="0"/>
              </a:rPr>
              <a:t>POTATO</a:t>
            </a:r>
            <a:endParaRPr lang="ru-RU" sz="9600" smtClean="0">
              <a:latin typeface="Arial" charset="0"/>
            </a:endParaRPr>
          </a:p>
        </p:txBody>
      </p:sp>
      <p:pic>
        <p:nvPicPr>
          <p:cNvPr id="37890" name="Picture 4" descr="po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692150"/>
            <a:ext cx="532447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333375"/>
            <a:ext cx="8291512" cy="579278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40" name="Picture 4" descr="Happy_Birthd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484313"/>
            <a:ext cx="71342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 descr="cadeau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3789363"/>
            <a:ext cx="40941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4"/>
          <p:cNvSpPr>
            <a:spLocks noGrp="1"/>
          </p:cNvSpPr>
          <p:nvPr>
            <p:ph type="title"/>
          </p:nvPr>
        </p:nvSpPr>
        <p:spPr>
          <a:xfrm>
            <a:off x="755650" y="5373688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TEA</a:t>
            </a:r>
            <a:endParaRPr lang="ru-RU" sz="9600" smtClean="0"/>
          </a:p>
        </p:txBody>
      </p:sp>
      <p:pic>
        <p:nvPicPr>
          <p:cNvPr id="16386" name="Содержимое 3" descr="00002h4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333375"/>
            <a:ext cx="6789738" cy="475138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4"/>
          <p:cNvSpPr>
            <a:spLocks noGrp="1"/>
          </p:cNvSpPr>
          <p:nvPr>
            <p:ph type="title"/>
          </p:nvPr>
        </p:nvSpPr>
        <p:spPr>
          <a:xfrm>
            <a:off x="684213" y="5516563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SOUP</a:t>
            </a:r>
            <a:endParaRPr lang="ru-RU" sz="9600" smtClean="0"/>
          </a:p>
        </p:txBody>
      </p:sp>
      <p:pic>
        <p:nvPicPr>
          <p:cNvPr id="17412" name="Picture 4" descr="суп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341438"/>
            <a:ext cx="7272338" cy="367188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4"/>
          <p:cNvSpPr>
            <a:spLocks noGrp="1"/>
          </p:cNvSpPr>
          <p:nvPr>
            <p:ph type="title"/>
          </p:nvPr>
        </p:nvSpPr>
        <p:spPr>
          <a:xfrm>
            <a:off x="684213" y="5445125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MILK</a:t>
            </a:r>
            <a:endParaRPr lang="ru-RU" sz="9600" smtClean="0"/>
          </a:p>
        </p:txBody>
      </p:sp>
      <p:pic>
        <p:nvPicPr>
          <p:cNvPr id="18434" name="Содержимое 3" descr="16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260350"/>
            <a:ext cx="4967288" cy="4968875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4"/>
          <p:cNvSpPr>
            <a:spLocks noGrp="1"/>
          </p:cNvSpPr>
          <p:nvPr>
            <p:ph type="title"/>
          </p:nvPr>
        </p:nvSpPr>
        <p:spPr>
          <a:xfrm>
            <a:off x="684213" y="5373688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JUICE</a:t>
            </a:r>
            <a:endParaRPr lang="ru-RU" sz="9600" smtClean="0"/>
          </a:p>
        </p:txBody>
      </p:sp>
      <p:pic>
        <p:nvPicPr>
          <p:cNvPr id="19458" name="Содержимое 3" descr="63825105_juice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55875" y="404813"/>
            <a:ext cx="4032250" cy="465455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4"/>
          <p:cNvSpPr>
            <a:spLocks noGrp="1"/>
          </p:cNvSpPr>
          <p:nvPr>
            <p:ph type="title"/>
          </p:nvPr>
        </p:nvSpPr>
        <p:spPr>
          <a:xfrm>
            <a:off x="827088" y="5445125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A LEMON</a:t>
            </a:r>
            <a:endParaRPr lang="ru-RU" sz="9600" smtClean="0"/>
          </a:p>
        </p:txBody>
      </p:sp>
      <p:pic>
        <p:nvPicPr>
          <p:cNvPr id="20482" name="Содержимое 3" descr="583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88913"/>
            <a:ext cx="5011738" cy="4621212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4"/>
          <p:cNvSpPr>
            <a:spLocks noGrp="1"/>
          </p:cNvSpPr>
          <p:nvPr>
            <p:ph type="title"/>
          </p:nvPr>
        </p:nvSpPr>
        <p:spPr>
          <a:xfrm>
            <a:off x="611188" y="5373688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BREAD</a:t>
            </a:r>
            <a:endParaRPr lang="ru-RU" sz="9600" smtClean="0"/>
          </a:p>
        </p:txBody>
      </p:sp>
      <p:pic>
        <p:nvPicPr>
          <p:cNvPr id="21506" name="Содержимое 3" descr="hleb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549275"/>
            <a:ext cx="6546850" cy="439261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4"/>
          <p:cNvSpPr>
            <a:spLocks noGrp="1"/>
          </p:cNvSpPr>
          <p:nvPr>
            <p:ph type="title"/>
          </p:nvPr>
        </p:nvSpPr>
        <p:spPr>
          <a:xfrm>
            <a:off x="611188" y="5516563"/>
            <a:ext cx="7467600" cy="1143000"/>
          </a:xfrm>
        </p:spPr>
        <p:txBody>
          <a:bodyPr/>
          <a:lstStyle/>
          <a:p>
            <a:pPr eaLnBrk="1" hangingPunct="1"/>
            <a:r>
              <a:rPr lang="en-US" sz="9600" smtClean="0"/>
              <a:t>HAM</a:t>
            </a:r>
            <a:endParaRPr lang="ru-RU" sz="9600" smtClean="0"/>
          </a:p>
        </p:txBody>
      </p:sp>
      <p:pic>
        <p:nvPicPr>
          <p:cNvPr id="22530" name="Содержимое 3" descr="ham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24075" y="476250"/>
            <a:ext cx="4711700" cy="4824413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</TotalTime>
  <Words>29</Words>
  <Application>Microsoft Office PowerPoint</Application>
  <PresentationFormat>Экран (4:3)</PresentationFormat>
  <Paragraphs>22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Calibri</vt:lpstr>
      <vt:lpstr>Тема Office</vt:lpstr>
      <vt:lpstr>Слайд 1</vt:lpstr>
      <vt:lpstr>Слайд 2</vt:lpstr>
      <vt:lpstr>TEA</vt:lpstr>
      <vt:lpstr>SOUP</vt:lpstr>
      <vt:lpstr>MILK</vt:lpstr>
      <vt:lpstr>JUICE</vt:lpstr>
      <vt:lpstr>A LEMON</vt:lpstr>
      <vt:lpstr>BREAD</vt:lpstr>
      <vt:lpstr>HAM</vt:lpstr>
      <vt:lpstr>CHEESE</vt:lpstr>
      <vt:lpstr>BUTTER</vt:lpstr>
      <vt:lpstr>A SANDWICH</vt:lpstr>
      <vt:lpstr>JAM</vt:lpstr>
      <vt:lpstr>A CAKE</vt:lpstr>
      <vt:lpstr>SWEETS</vt:lpstr>
      <vt:lpstr>HONEY</vt:lpstr>
      <vt:lpstr>AN ORANGE</vt:lpstr>
      <vt:lpstr>AN APPLE</vt:lpstr>
      <vt:lpstr>A BANANA</vt:lpstr>
      <vt:lpstr>A CARROT</vt:lpstr>
      <vt:lpstr>FISH</vt:lpstr>
      <vt:lpstr>MEAT</vt:lpstr>
      <vt:lpstr>NUTS</vt:lpstr>
      <vt:lpstr>POTATO</vt:lpstr>
      <vt:lpstr>Слайд 25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– 3rd  form</dc:title>
  <dc:creator>Loner-XP</dc:creator>
  <cp:lastModifiedBy>R2D2</cp:lastModifiedBy>
  <cp:revision>84</cp:revision>
  <dcterms:created xsi:type="dcterms:W3CDTF">2011-12-18T14:31:56Z</dcterms:created>
  <dcterms:modified xsi:type="dcterms:W3CDTF">2012-12-12T11:53:14Z</dcterms:modified>
</cp:coreProperties>
</file>