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91" d="100"/>
          <a:sy n="91" d="100"/>
        </p:scale>
        <p:origin x="-108" y="-15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E2CB8-4273-49CD-B5AC-8DD9E5509C4A}" type="datetimeFigureOut">
              <a:rPr lang="ru-RU" smtClean="0"/>
              <a:t>21.12.2014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41027-4444-4888-B39B-8B407B9BB41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E2CB8-4273-49CD-B5AC-8DD9E5509C4A}" type="datetimeFigureOut">
              <a:rPr lang="ru-RU" smtClean="0"/>
              <a:t>21.12.2014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41027-4444-4888-B39B-8B407B9BB41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E2CB8-4273-49CD-B5AC-8DD9E5509C4A}" type="datetimeFigureOut">
              <a:rPr lang="ru-RU" smtClean="0"/>
              <a:t>21.12.2014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41027-4444-4888-B39B-8B407B9BB41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E2CB8-4273-49CD-B5AC-8DD9E5509C4A}" type="datetimeFigureOut">
              <a:rPr lang="ru-RU" smtClean="0"/>
              <a:t>21.12.2014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41027-4444-4888-B39B-8B407B9BB41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E2CB8-4273-49CD-B5AC-8DD9E5509C4A}" type="datetimeFigureOut">
              <a:rPr lang="ru-RU" smtClean="0"/>
              <a:t>21.12.2014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41027-4444-4888-B39B-8B407B9BB41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E2CB8-4273-49CD-B5AC-8DD9E5509C4A}" type="datetimeFigureOut">
              <a:rPr lang="ru-RU" smtClean="0"/>
              <a:t>21.12.2014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41027-4444-4888-B39B-8B407B9BB41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E2CB8-4273-49CD-B5AC-8DD9E5509C4A}" type="datetimeFigureOut">
              <a:rPr lang="ru-RU" smtClean="0"/>
              <a:t>21.12.2014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41027-4444-4888-B39B-8B407B9BB41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E2CB8-4273-49CD-B5AC-8DD9E5509C4A}" type="datetimeFigureOut">
              <a:rPr lang="ru-RU" smtClean="0"/>
              <a:t>21.12.2014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41027-4444-4888-B39B-8B407B9BB41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E2CB8-4273-49CD-B5AC-8DD9E5509C4A}" type="datetimeFigureOut">
              <a:rPr lang="ru-RU" smtClean="0"/>
              <a:t>21.12.2014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41027-4444-4888-B39B-8B407B9BB41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E2CB8-4273-49CD-B5AC-8DD9E5509C4A}" type="datetimeFigureOut">
              <a:rPr lang="ru-RU" smtClean="0"/>
              <a:t>21.12.2014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41027-4444-4888-B39B-8B407B9BB41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E2CB8-4273-49CD-B5AC-8DD9E5509C4A}" type="datetimeFigureOut">
              <a:rPr lang="ru-RU" smtClean="0"/>
              <a:t>21.12.2014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41027-4444-4888-B39B-8B407B9BB41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12000" r="-1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FE2CB8-4273-49CD-B5AC-8DD9E5509C4A}" type="datetimeFigureOut">
              <a:rPr lang="ru-RU" smtClean="0"/>
              <a:t>21.12.2014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941027-4444-4888-B39B-8B407B9BB415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ru-RU" sz="6000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ИНТЕЛЛЕКТУАЛЬНЫЙ </a:t>
            </a:r>
            <a:r>
              <a:rPr lang="ru-RU" sz="9600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/>
            </a:r>
            <a:br>
              <a:rPr lang="ru-RU" sz="9600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</a:br>
            <a:r>
              <a:rPr lang="ru-RU" sz="9600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ЗАБЕГ</a:t>
            </a:r>
            <a:endParaRPr lang="ru-RU" sz="9600" b="1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ru-RU" sz="44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Викторина о спорте</a:t>
            </a:r>
            <a:endParaRPr lang="ru-RU" sz="4400" b="1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48000"/>
            <a:lum/>
          </a:blip>
          <a:srcRect/>
          <a:stretch>
            <a:fillRect l="-12000" r="-1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114298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Что стремится установить спортсмен?</a:t>
            </a:r>
            <a:endParaRPr lang="ru-RU" b="1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0" y="2285992"/>
            <a:ext cx="9144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96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рекорд</a:t>
            </a:r>
            <a:endParaRPr lang="ru-RU" sz="9600" b="1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48000"/>
            <a:lum/>
          </a:blip>
          <a:srcRect/>
          <a:stretch>
            <a:fillRect l="-12000" r="-1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114298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Спортивный переходящий приз</a:t>
            </a:r>
            <a:endParaRPr lang="ru-RU" b="1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0" y="2285992"/>
            <a:ext cx="9144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96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кубок</a:t>
            </a:r>
            <a:endParaRPr lang="ru-RU" sz="9600" b="1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48000"/>
            <a:lum/>
          </a:blip>
          <a:srcRect/>
          <a:stretch>
            <a:fillRect l="-12000" r="-1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114298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Хоккей - шайба, футбол - мяч, </a:t>
            </a:r>
            <a:r>
              <a:rPr lang="ru-RU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бадминтон-…</a:t>
            </a:r>
            <a:endParaRPr lang="ru-RU" b="1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0" y="2285992"/>
            <a:ext cx="9144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96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волан</a:t>
            </a:r>
            <a:endParaRPr lang="ru-RU" sz="9600" b="1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48000"/>
            <a:lum/>
          </a:blip>
          <a:srcRect/>
          <a:stretch>
            <a:fillRect l="-12000" r="-1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114298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В какой игре используется клюшка и шайба?</a:t>
            </a:r>
            <a:endParaRPr lang="ru-RU" b="1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0" y="2285992"/>
            <a:ext cx="9144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96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хоккей</a:t>
            </a:r>
            <a:endParaRPr lang="ru-RU" sz="9600" b="1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48000"/>
            <a:lum/>
          </a:blip>
          <a:srcRect/>
          <a:stretch>
            <a:fillRect l="-12000" r="-1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114298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Сколько игроков в футбольной команде?</a:t>
            </a:r>
            <a:endParaRPr lang="ru-RU" b="1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0" y="2285992"/>
            <a:ext cx="9144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96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11 человек</a:t>
            </a:r>
            <a:endParaRPr lang="ru-RU" sz="9600" b="1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48000"/>
            <a:lum/>
          </a:blip>
          <a:srcRect/>
          <a:stretch>
            <a:fillRect l="-12000" r="-1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1142984"/>
            <a:ext cx="8229600" cy="1143000"/>
          </a:xfrm>
        </p:spPr>
        <p:txBody>
          <a:bodyPr>
            <a:normAutofit/>
          </a:bodyPr>
          <a:lstStyle/>
          <a:p>
            <a:r>
              <a:rPr lang="ru-RU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Начало пути к финишу</a:t>
            </a:r>
            <a:r>
              <a:rPr lang="ru-RU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?</a:t>
            </a:r>
            <a:endParaRPr lang="ru-RU" b="1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0" y="2285992"/>
            <a:ext cx="9144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96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старт</a:t>
            </a:r>
            <a:endParaRPr lang="ru-RU" sz="9600" b="1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48000"/>
            <a:lum/>
          </a:blip>
          <a:srcRect/>
          <a:stretch>
            <a:fillRect l="-12000" r="-1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114298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Чего, если верить пословице, не нужно, если есть сила?</a:t>
            </a:r>
            <a:endParaRPr lang="ru-RU" b="1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0" y="2285992"/>
            <a:ext cx="9144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96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ума</a:t>
            </a:r>
            <a:endParaRPr lang="ru-RU" sz="9600" b="1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48000"/>
            <a:lum/>
          </a:blip>
          <a:srcRect/>
          <a:stretch>
            <a:fillRect l="-12000" r="-1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114298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Инструмент спортивного судьи</a:t>
            </a:r>
            <a:endParaRPr lang="ru-RU" b="1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0" y="2285992"/>
            <a:ext cx="9144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96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свисток</a:t>
            </a:r>
            <a:endParaRPr lang="ru-RU" sz="9600" b="1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48000"/>
            <a:lum/>
          </a:blip>
          <a:srcRect/>
          <a:stretch>
            <a:fillRect l="-12000" r="-1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1142984"/>
            <a:ext cx="8229600" cy="1143000"/>
          </a:xfrm>
        </p:spPr>
        <p:txBody>
          <a:bodyPr>
            <a:normAutofit/>
          </a:bodyPr>
          <a:lstStyle/>
          <a:p>
            <a:r>
              <a:rPr lang="ru-RU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Боксерский корт</a:t>
            </a:r>
            <a:endParaRPr lang="ru-RU" b="1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0" y="2285992"/>
            <a:ext cx="9144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96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ринг</a:t>
            </a:r>
            <a:endParaRPr lang="ru-RU" sz="9600" b="1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48000"/>
            <a:lum/>
          </a:blip>
          <a:srcRect/>
          <a:stretch>
            <a:fillRect l="-12000" r="-1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114298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Спортивный снаряд , который  перетягивают</a:t>
            </a:r>
            <a:endParaRPr lang="ru-RU" b="1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0" y="2285992"/>
            <a:ext cx="9144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96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канат</a:t>
            </a:r>
            <a:endParaRPr lang="ru-RU" sz="9600" b="1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48000"/>
            <a:lum/>
          </a:blip>
          <a:srcRect/>
          <a:stretch>
            <a:fillRect l="-12000" r="-1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135730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Как называются соревнования велосипедистов и лыжников?</a:t>
            </a:r>
            <a:endParaRPr lang="ru-RU" b="1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0" y="2643182"/>
            <a:ext cx="9144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96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гонка</a:t>
            </a:r>
            <a:endParaRPr lang="ru-RU" sz="9600" b="1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48000"/>
            <a:lum/>
          </a:blip>
          <a:srcRect/>
          <a:stretch>
            <a:fillRect l="-12000" r="-1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114298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"</a:t>
            </a:r>
            <a:r>
              <a:rPr lang="ru-RU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Бородатый и рогатый" </a:t>
            </a:r>
            <a:r>
              <a:rPr lang="ru-RU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спортивный снаряд</a:t>
            </a:r>
            <a:endParaRPr lang="ru-RU" b="1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0" y="2285992"/>
            <a:ext cx="9144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96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козёл</a:t>
            </a:r>
            <a:endParaRPr lang="ru-RU" sz="9600" b="1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48000"/>
            <a:lum/>
          </a:blip>
          <a:srcRect/>
          <a:stretch>
            <a:fillRect l="-12000" r="-1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114298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Спортсмен, который ходит сидя</a:t>
            </a:r>
            <a:endParaRPr lang="ru-RU" b="1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0" y="2285992"/>
            <a:ext cx="9144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96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шахматист</a:t>
            </a:r>
            <a:endParaRPr lang="ru-RU" sz="9600" b="1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2000" r="-1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0" y="1643050"/>
            <a:ext cx="91440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96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Подсчитаем баллы!</a:t>
            </a:r>
            <a:endParaRPr lang="ru-RU" sz="9600" b="1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48000"/>
            <a:lum/>
          </a:blip>
          <a:srcRect/>
          <a:stretch>
            <a:fillRect l="-12000" r="-1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135730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Как называются соревнования, куда входят лыжные гонки со стрельбой на огневом рубеже?</a:t>
            </a:r>
            <a:endParaRPr lang="ru-RU" b="1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0" y="2788034"/>
            <a:ext cx="9144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96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биатлон</a:t>
            </a:r>
            <a:endParaRPr lang="ru-RU" sz="9600" b="1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48000"/>
            <a:lum/>
          </a:blip>
          <a:srcRect/>
          <a:stretch>
            <a:fillRect l="-12000" r="-1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135730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Через сколько лет проводятся чемпионаты мира по футболу?</a:t>
            </a:r>
            <a:endParaRPr lang="ru-RU" b="1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0" y="2788034"/>
            <a:ext cx="9144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96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Через 4 года</a:t>
            </a:r>
            <a:endParaRPr lang="ru-RU" sz="9600" b="1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48000"/>
            <a:lum/>
          </a:blip>
          <a:srcRect/>
          <a:stretch>
            <a:fillRect l="-12000" r="-1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135730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Как называется покров футбольного поля</a:t>
            </a:r>
            <a:r>
              <a:rPr lang="ru-RU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?</a:t>
            </a:r>
            <a:endParaRPr lang="ru-RU" b="1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0" y="2788034"/>
            <a:ext cx="9144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96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газон</a:t>
            </a:r>
            <a:endParaRPr lang="ru-RU" sz="9600" b="1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48000"/>
            <a:lum/>
          </a:blip>
          <a:srcRect/>
          <a:stretch>
            <a:fillRect l="-12000" r="-1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114298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 </a:t>
            </a:r>
            <a:r>
              <a:rPr lang="ru-RU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Какой мяч тяжелее: футбольный, волейбольный, гандбольный или баскетбольный?</a:t>
            </a:r>
            <a:endParaRPr lang="ru-RU" b="1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0" y="2788034"/>
            <a:ext cx="9144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96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баскетбольный</a:t>
            </a:r>
            <a:endParaRPr lang="ru-RU" sz="9600" b="1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48000"/>
            <a:lum/>
          </a:blip>
          <a:srcRect/>
          <a:stretch>
            <a:fillRect l="-12000" r="-1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114298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Сколько человек входит в состав судейской коллегии?</a:t>
            </a:r>
            <a:endParaRPr lang="ru-RU" b="1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0" y="2788034"/>
            <a:ext cx="9144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96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4 человека</a:t>
            </a:r>
            <a:endParaRPr lang="ru-RU" sz="9600" b="1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48000"/>
            <a:lum/>
          </a:blip>
          <a:srcRect/>
          <a:stretch>
            <a:fillRect l="-12000" r="-1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1142984"/>
            <a:ext cx="8229600" cy="1143000"/>
          </a:xfrm>
        </p:spPr>
        <p:txBody>
          <a:bodyPr>
            <a:normAutofit/>
          </a:bodyPr>
          <a:lstStyle/>
          <a:p>
            <a:r>
              <a:rPr lang="ru-RU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Палка для игры в городки</a:t>
            </a:r>
            <a:endParaRPr lang="ru-RU" b="1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0" y="2788034"/>
            <a:ext cx="9144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96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бита</a:t>
            </a:r>
            <a:endParaRPr lang="ru-RU" sz="9600" b="1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48000"/>
            <a:lum/>
          </a:blip>
          <a:srcRect/>
          <a:stretch>
            <a:fillRect l="-12000" r="-1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114298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Чем являются слова "Быстрее, выше, сильнее?"</a:t>
            </a:r>
            <a:endParaRPr lang="ru-RU" b="1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0" y="2285992"/>
            <a:ext cx="91440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96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Девизом Олимпийских игр</a:t>
            </a:r>
            <a:endParaRPr lang="ru-RU" sz="9600" b="1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theme/theme1.xml><?xml version="1.0" encoding="utf-8"?>
<a:theme xmlns:a="http://schemas.openxmlformats.org/drawingml/2006/main" name="Тема Office">
  <a:themeElements>
    <a:clrScheme name="Custom 2">
      <a:dk1>
        <a:srgbClr val="2DA2BF"/>
      </a:dk1>
      <a:lt1>
        <a:srgbClr val="D8D8D8"/>
      </a:lt1>
      <a:dk2>
        <a:srgbClr val="D8D8D8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TS010270667</Template>
  <TotalTime>27</TotalTime>
  <Words>163</Words>
  <Application>Microsoft Office PowerPoint</Application>
  <PresentationFormat>Экран (4:3)</PresentationFormat>
  <Paragraphs>43</Paragraphs>
  <Slides>22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3" baseType="lpstr">
      <vt:lpstr>Тема Office</vt:lpstr>
      <vt:lpstr>ИНТЕЛЛЕКТУАЛЬНЫЙ  ЗАБЕГ</vt:lpstr>
      <vt:lpstr>Как называются соревнования велосипедистов и лыжников?</vt:lpstr>
      <vt:lpstr>Как называются соревнования, куда входят лыжные гонки со стрельбой на огневом рубеже?</vt:lpstr>
      <vt:lpstr>Через сколько лет проводятся чемпионаты мира по футболу?</vt:lpstr>
      <vt:lpstr>Как называется покров футбольного поля?</vt:lpstr>
      <vt:lpstr> Какой мяч тяжелее: футбольный, волейбольный, гандбольный или баскетбольный?</vt:lpstr>
      <vt:lpstr>Сколько человек входит в состав судейской коллегии?</vt:lpstr>
      <vt:lpstr>Палка для игры в городки</vt:lpstr>
      <vt:lpstr>Чем являются слова "Быстрее, выше, сильнее?"</vt:lpstr>
      <vt:lpstr>Что стремится установить спортсмен?</vt:lpstr>
      <vt:lpstr>Спортивный переходящий приз</vt:lpstr>
      <vt:lpstr>Хоккей - шайба, футбол - мяч, бадминтон-…</vt:lpstr>
      <vt:lpstr>В какой игре используется клюшка и шайба?</vt:lpstr>
      <vt:lpstr>Сколько игроков в футбольной команде?</vt:lpstr>
      <vt:lpstr>Начало пути к финишу?</vt:lpstr>
      <vt:lpstr>Чего, если верить пословице, не нужно, если есть сила?</vt:lpstr>
      <vt:lpstr>Инструмент спортивного судьи</vt:lpstr>
      <vt:lpstr>Боксерский корт</vt:lpstr>
      <vt:lpstr>Спортивный снаряд , который  перетягивают</vt:lpstr>
      <vt:lpstr>"Бородатый и рогатый" спортивный снаряд</vt:lpstr>
      <vt:lpstr>Спортсмен, который ходит сидя</vt:lpstr>
      <vt:lpstr>Слайд 22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Интеллектуальный забег</dc:title>
  <dc:creator>Александр</dc:creator>
  <cp:lastModifiedBy>Александр</cp:lastModifiedBy>
  <cp:revision>3</cp:revision>
  <dcterms:created xsi:type="dcterms:W3CDTF">2014-12-21T14:26:10Z</dcterms:created>
  <dcterms:modified xsi:type="dcterms:W3CDTF">2014-12-21T14:53:13Z</dcterms:modified>
</cp:coreProperties>
</file>