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D4ABD878-FA19-482E-9179-7A272D455873}">
          <p14:sldIdLst>
            <p14:sldId id="256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22" y="0"/>
            <a:ext cx="9131277" cy="672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7416" y="5393432"/>
            <a:ext cx="4456584" cy="14645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2439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32" y="0"/>
            <a:ext cx="9114268" cy="677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276"/>
            <a:ext cx="8229600" cy="4525963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Естественное возникновение языка – это длительный, сложный процесс, занимающий многие тысячи веков. Русский язык – это невообразимо древний язык, которым пользуются многие высокоразвитые цивилизации нашей необъятной Вселенной... </a:t>
            </a:r>
          </a:p>
        </p:txBody>
      </p:sp>
    </p:spTree>
    <p:extLst>
      <p:ext uri="{BB962C8B-B14F-4D97-AF65-F5344CB8AC3E}">
        <p14:creationId xmlns:p14="http://schemas.microsoft.com/office/powerpoint/2010/main" xmlns="" val="2057998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9723"/>
            <a:ext cx="9144000" cy="694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0914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0145" cy="693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9476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80"/>
            <a:ext cx="9144000" cy="696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17383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02" y="0"/>
            <a:ext cx="9126697" cy="695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6172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3390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988"/>
            <a:ext cx="9144000" cy="696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4836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64" y="29344"/>
            <a:ext cx="9115935" cy="694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79771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86" y="0"/>
            <a:ext cx="9118314" cy="69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46441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32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Тайны русского языка</dc:title>
  <dc:creator>Мария</dc:creator>
  <cp:lastModifiedBy>админ</cp:lastModifiedBy>
  <cp:revision>3</cp:revision>
  <dcterms:created xsi:type="dcterms:W3CDTF">2014-02-17T14:10:58Z</dcterms:created>
  <dcterms:modified xsi:type="dcterms:W3CDTF">2014-12-10T12:04:35Z</dcterms:modified>
</cp:coreProperties>
</file>