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ld.kpe.ru/rating/analytics/history/1820/" TargetMode="External"/><Relationship Id="rId2" Type="http://schemas.openxmlformats.org/officeDocument/2006/relationships/hyperlink" Target="http://www.vesti.ru/doc.html?id=45546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426292"/>
          </a:xfrm>
        </p:spPr>
        <p:txBody>
          <a:bodyPr>
            <a:noAutofit/>
          </a:bodyPr>
          <a:lstStyle/>
          <a:p>
            <a:pPr algn="ctr"/>
            <a:r>
              <a:rPr lang="ru-RU" sz="7200" smtClean="0"/>
              <a:t>Развитие </a:t>
            </a:r>
            <a:r>
              <a:rPr lang="ru-RU" sz="7200" smtClean="0"/>
              <a:t> </a:t>
            </a:r>
            <a:r>
              <a:rPr lang="ru-RU" sz="7200" dirty="0" smtClean="0"/>
              <a:t>русского языка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47664" y="3143248"/>
            <a:ext cx="7406640" cy="121444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Развитие русского языка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Русский язык прошёл долгий путь развития. В истории русского языка выделяются 3 периода: 6-7-14 века. 15- 17 века 18 -20 века. 1 период развития русского языка. В 10 веке с принятием христианства на Русь стали поступать из Болгарии церковные книги. 2 период развития русского языка. 3 период развития русского языка. Язык пушкинской эпохи в своей основе сохранился до наших дней.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548680"/>
            <a:ext cx="7498080" cy="48006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24 мая телеканал «Россия 24» сообщил о праздновании в России «</a:t>
            </a:r>
            <a:r>
              <a:rPr lang="ru-RU" u="sng" dirty="0" smtClean="0">
                <a:hlinkClick r:id="rId2"/>
              </a:rPr>
              <a:t>Дня святых Кирилла и </a:t>
            </a:r>
            <a:r>
              <a:rPr lang="ru-RU" u="sng" dirty="0" err="1" smtClean="0">
                <a:hlinkClick r:id="rId2"/>
              </a:rPr>
              <a:t>Мефодия</a:t>
            </a:r>
            <a:r>
              <a:rPr lang="ru-RU" u="sng" dirty="0" smtClean="0">
                <a:hlinkClick r:id="rId2"/>
              </a:rPr>
              <a:t> ‑ учителей словенских</a:t>
            </a:r>
            <a:r>
              <a:rPr lang="ru-RU" dirty="0" smtClean="0"/>
              <a:t>». По официальной версии эти два греческих монаха принесли на Русь письменность, совершив таким образом «подвиг». «В День славянской письменности и культуры Патриарх Кирилл отслужил литургию в Успенском соборе Московского Кремля. ...Память святых равноапостольных братьев чтит весь славянский мир. Чтит как горячих проповедников, утвердивших веру Христову на востоке Европы».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Однако из работ многочисленных </a:t>
            </a:r>
            <a:r>
              <a:rPr lang="ru-RU" dirty="0" err="1" smtClean="0"/>
              <a:t>иЗследователей</a:t>
            </a:r>
            <a:r>
              <a:rPr lang="ru-RU" dirty="0" smtClean="0"/>
              <a:t> известно, что письменность на Руси была задолго до прихода греческих монахов. Более того, ещё 500 – 600 лет назад жители большей части Европы говорили на русском языке, но запись текстов велась на латинице, чему свидетельствуют многочисленные европейские артефакты. </a:t>
            </a:r>
            <a:br>
              <a:rPr lang="ru-RU" dirty="0" smtClean="0"/>
            </a:br>
            <a:r>
              <a:rPr lang="ru-RU" dirty="0" smtClean="0"/>
              <a:t>В сентябре 2007 года на сайте КПЕ был публикован материал «</a:t>
            </a:r>
            <a:r>
              <a:rPr lang="ru-RU" u="sng" dirty="0" err="1" smtClean="0">
                <a:hlinkClick r:id="rId3"/>
              </a:rPr>
              <a:t>Чаромутье</a:t>
            </a:r>
            <a:r>
              <a:rPr lang="ru-RU" dirty="0" smtClean="0"/>
              <a:t>», в котором была дана ссылка на работу, написанную по научным открытиям, сделанным великим русским учёным Платоном Акимовичем Лукашевичем, жившим в 19-м веке. В своих работах Лукашевич доказал, что русский язык является </a:t>
            </a:r>
            <a:r>
              <a:rPr lang="ru-RU" dirty="0" err="1" smtClean="0"/>
              <a:t>ПРА-языком</a:t>
            </a:r>
            <a:r>
              <a:rPr lang="ru-RU" dirty="0" smtClean="0"/>
              <a:t>, то есть языком от которого произошли все языки на планете.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75656" y="332656"/>
            <a:ext cx="7498080" cy="480060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«</a:t>
            </a:r>
            <a:r>
              <a:rPr lang="ru-RU" i="1" dirty="0" smtClean="0"/>
              <a:t>Вначале было Слово, и Слово было у Бога, и Слово было Бог. Оно было в начале у Бога. Все чрез Него начало быть, и без Него ничего не начало быть. В Нём была жизнь, и жизнь была свет </a:t>
            </a:r>
            <a:r>
              <a:rPr lang="ru-RU" i="1" dirty="0" err="1" smtClean="0"/>
              <a:t>человеков</a:t>
            </a:r>
            <a:r>
              <a:rPr lang="ru-RU" i="1" dirty="0" smtClean="0"/>
              <a:t>. И свет во тьме светит, и тьма не объяла его</a:t>
            </a:r>
            <a:r>
              <a:rPr lang="ru-RU" dirty="0" smtClean="0"/>
              <a:t>» (Библия, Евангелие от Иоанна).</a:t>
            </a:r>
          </a:p>
          <a:p>
            <a:r>
              <a:rPr lang="ru-RU" dirty="0" smtClean="0"/>
              <a:t>И хотя славянская азбука и русский язык не имеют отношения к христианской религиозной традиции, тем не менее, значение слова для человека нельзя переоценить. Великий, могучий русский язык. С этим утверждением мы знакомимся еще в школе,  но, к сожалению, не всегда можем понять и объяснить в чем же величие и могущество нашего русского языка. Хорошую подсказку в познании тайны русского языка дает нам древняя наука нумерология и простая арифметика.</a:t>
            </a:r>
            <a:br>
              <a:rPr lang="ru-RU" dirty="0" smtClean="0"/>
            </a:br>
            <a:r>
              <a:rPr lang="ru-RU" dirty="0" smtClean="0"/>
              <a:t>Слово и число. В чем же они объединяют и дополняют друг друга. Для дальнейших рассуждений и подсчетов воспользуемся следующим алгоритмом:</a:t>
            </a:r>
          </a:p>
          <a:p>
            <a:r>
              <a:rPr lang="ru-RU" dirty="0" smtClean="0"/>
              <a:t>        </a:t>
            </a:r>
            <a:r>
              <a:rPr lang="ru-RU" b="1" dirty="0" smtClean="0"/>
              <a:t>1    2    3    4    5    6    7    8   9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     а    б     в    г     </a:t>
            </a:r>
            <a:r>
              <a:rPr lang="ru-RU" dirty="0" err="1" smtClean="0"/>
              <a:t>д</a:t>
            </a:r>
            <a:r>
              <a:rPr lang="ru-RU" dirty="0" smtClean="0"/>
              <a:t>    е    </a:t>
            </a:r>
            <a:r>
              <a:rPr lang="ru-RU" dirty="0" err="1" smtClean="0"/>
              <a:t>ё</a:t>
            </a:r>
            <a:r>
              <a:rPr lang="ru-RU" dirty="0" smtClean="0"/>
              <a:t>    ж    </a:t>
            </a:r>
            <a:r>
              <a:rPr lang="ru-RU" dirty="0" err="1" smtClean="0"/>
              <a:t>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     и    </a:t>
            </a:r>
            <a:r>
              <a:rPr lang="ru-RU" dirty="0" err="1" smtClean="0"/>
              <a:t>й</a:t>
            </a:r>
            <a:r>
              <a:rPr lang="ru-RU" dirty="0" smtClean="0"/>
              <a:t>     к    л     м    </a:t>
            </a:r>
            <a:r>
              <a:rPr lang="ru-RU" dirty="0" err="1" smtClean="0"/>
              <a:t>н</a:t>
            </a:r>
            <a:r>
              <a:rPr lang="ru-RU" dirty="0" smtClean="0"/>
              <a:t>    о    </a:t>
            </a:r>
            <a:r>
              <a:rPr lang="ru-RU" dirty="0" err="1" smtClean="0"/>
              <a:t>п</a:t>
            </a:r>
            <a:r>
              <a:rPr lang="ru-RU" dirty="0" smtClean="0"/>
              <a:t>    </a:t>
            </a:r>
            <a:r>
              <a:rPr lang="ru-RU" dirty="0" err="1" smtClean="0"/>
              <a:t>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     с    т      у    </a:t>
            </a:r>
            <a:r>
              <a:rPr lang="ru-RU" dirty="0" err="1" smtClean="0"/>
              <a:t>ф</a:t>
            </a:r>
            <a:r>
              <a:rPr lang="ru-RU" dirty="0" smtClean="0"/>
              <a:t>    </a:t>
            </a:r>
            <a:r>
              <a:rPr lang="ru-RU" dirty="0" err="1" smtClean="0"/>
              <a:t>х</a:t>
            </a:r>
            <a:r>
              <a:rPr lang="ru-RU" dirty="0" smtClean="0"/>
              <a:t>    </a:t>
            </a:r>
            <a:r>
              <a:rPr lang="ru-RU" dirty="0" err="1" smtClean="0"/>
              <a:t>ц</a:t>
            </a:r>
            <a:r>
              <a:rPr lang="ru-RU" dirty="0" smtClean="0"/>
              <a:t>    ч    </a:t>
            </a:r>
            <a:r>
              <a:rPr lang="ru-RU" dirty="0" err="1" smtClean="0"/>
              <a:t>ш</a:t>
            </a:r>
            <a:r>
              <a:rPr lang="ru-RU" dirty="0" smtClean="0"/>
              <a:t>   </a:t>
            </a:r>
            <a:r>
              <a:rPr lang="ru-RU" dirty="0" err="1" smtClean="0"/>
              <a:t>щ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     </a:t>
            </a:r>
            <a:r>
              <a:rPr lang="ru-RU" dirty="0" err="1" smtClean="0"/>
              <a:t>ъ</a:t>
            </a:r>
            <a:r>
              <a:rPr lang="ru-RU" dirty="0" smtClean="0"/>
              <a:t>    </a:t>
            </a:r>
            <a:r>
              <a:rPr lang="ru-RU" dirty="0" err="1" smtClean="0"/>
              <a:t>ы</a:t>
            </a:r>
            <a:r>
              <a:rPr lang="ru-RU" dirty="0" smtClean="0"/>
              <a:t>     </a:t>
            </a:r>
            <a:r>
              <a:rPr lang="ru-RU" dirty="0" err="1" smtClean="0"/>
              <a:t>ь</a:t>
            </a:r>
            <a:r>
              <a:rPr lang="ru-RU" dirty="0" smtClean="0"/>
              <a:t>    э     </a:t>
            </a:r>
            <a:r>
              <a:rPr lang="ru-RU" dirty="0" err="1" smtClean="0"/>
              <a:t>ю</a:t>
            </a:r>
            <a:r>
              <a:rPr lang="ru-RU" dirty="0" smtClean="0"/>
              <a:t>   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Буквы древней Руси</a:t>
            </a:r>
            <a:endParaRPr lang="ru-RU" dirty="0"/>
          </a:p>
        </p:txBody>
      </p:sp>
      <p:sp>
        <p:nvSpPr>
          <p:cNvPr id="33794" name="AutoShape 2" descr="https://pp.vk.me/c411022/v411022474/54b0/y1hN1DyuUH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6" name="AutoShape 4" descr="https://pp.vk.me/c411022/v411022474/54b0/y1hN1DyuUH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8" name="AutoShape 6" descr="https://pp.vk.me/c411022/v411022474/54b0/y1hN1DyuUH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0" name="AutoShape 8" descr="https://pp.vk.me/c411022/v411022474/54b0/y1hN1DyuUH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801" name="Picture 9" descr="C:\Users\Home\Desktop\y1hN1DyuU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00447"/>
            <a:ext cx="7272808" cy="5100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332656"/>
            <a:ext cx="7498080" cy="48006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Спасибо</a:t>
            </a:r>
            <a:r>
              <a:rPr lang="ru-RU" dirty="0" smtClean="0"/>
              <a:t> - спаси–бог.</a:t>
            </a:r>
          </a:p>
          <a:p>
            <a:r>
              <a:rPr lang="ru-RU" b="1" dirty="0" smtClean="0"/>
              <a:t>Здравствуй</a:t>
            </a:r>
            <a:r>
              <a:rPr lang="ru-RU" dirty="0" smtClean="0"/>
              <a:t> – здоровья желаю.</a:t>
            </a:r>
          </a:p>
          <a:p>
            <a:r>
              <a:rPr lang="ru-RU" dirty="0" smtClean="0"/>
              <a:t>В тех же английских словах, которыми наполняется сегодня наш язык, нет этого второго, духовного, смысла.</a:t>
            </a:r>
          </a:p>
          <a:p>
            <a:r>
              <a:rPr lang="ru-RU" b="1" dirty="0" smtClean="0"/>
              <a:t>Прощай</a:t>
            </a:r>
            <a:r>
              <a:rPr lang="ru-RU" dirty="0" smtClean="0"/>
              <a:t> – я тебя прощаю.</a:t>
            </a:r>
          </a:p>
          <a:p>
            <a:r>
              <a:rPr lang="ru-RU" b="1" dirty="0" smtClean="0"/>
              <a:t>Счастье</a:t>
            </a:r>
            <a:r>
              <a:rPr lang="ru-RU" dirty="0" smtClean="0"/>
              <a:t> – соучастие. Мудрейшее слово объясняет, как стать счастливым. Соучаствуй, помогай другим, и ты проживешь счастливую жизнь!</a:t>
            </a:r>
          </a:p>
          <a:p>
            <a:r>
              <a:rPr lang="ru-RU" dirty="0" smtClean="0"/>
              <a:t>Множество русских слов наполнено божественным смыслом, который мы не замечаем сегодня в суете: </a:t>
            </a:r>
            <a:r>
              <a:rPr lang="ru-RU" b="1" dirty="0" smtClean="0"/>
              <a:t>Небеса</a:t>
            </a:r>
            <a:r>
              <a:rPr lang="ru-RU" dirty="0" smtClean="0"/>
              <a:t> – не бесы. Обитель Бога!</a:t>
            </a:r>
          </a:p>
          <a:p>
            <a:r>
              <a:rPr lang="ru-RU" dirty="0" smtClean="0"/>
              <a:t>А слово «</a:t>
            </a:r>
            <a:r>
              <a:rPr lang="ru-RU" b="1" dirty="0" smtClean="0"/>
              <a:t>Богатырь</a:t>
            </a:r>
            <a:r>
              <a:rPr lang="ru-RU" dirty="0" smtClean="0"/>
              <a:t>» образовано из двух слов – </a:t>
            </a:r>
            <a:r>
              <a:rPr lang="ru-RU" b="1" dirty="0" smtClean="0"/>
              <a:t>«бог»</a:t>
            </a:r>
            <a:r>
              <a:rPr lang="ru-RU" dirty="0" smtClean="0"/>
              <a:t> и </a:t>
            </a:r>
            <a:r>
              <a:rPr lang="ru-RU" b="1" dirty="0" smtClean="0"/>
              <a:t>«тырить»</a:t>
            </a:r>
            <a:r>
              <a:rPr lang="ru-RU" dirty="0" smtClean="0"/>
              <a:t>. Вот только «тырить» в древнерусском языке означало «</a:t>
            </a:r>
            <a:r>
              <a:rPr lang="ru-RU" b="1" dirty="0" smtClean="0"/>
              <a:t>нести</a:t>
            </a:r>
            <a:r>
              <a:rPr lang="ru-RU" dirty="0" smtClean="0"/>
              <a:t>». Это позже «</a:t>
            </a:r>
            <a:r>
              <a:rPr lang="ru-RU" b="1" dirty="0" smtClean="0"/>
              <a:t>нести</a:t>
            </a:r>
            <a:r>
              <a:rPr lang="ru-RU" dirty="0" smtClean="0"/>
              <a:t>» и «</a:t>
            </a:r>
            <a:r>
              <a:rPr lang="ru-RU" b="1" dirty="0" smtClean="0"/>
              <a:t>воровать</a:t>
            </a:r>
            <a:r>
              <a:rPr lang="ru-RU" dirty="0" smtClean="0"/>
              <a:t>» слились в одном процессе. Так что «</a:t>
            </a:r>
            <a:r>
              <a:rPr lang="ru-RU" b="1" dirty="0" smtClean="0"/>
              <a:t>богатырь</a:t>
            </a:r>
            <a:r>
              <a:rPr lang="ru-RU" dirty="0" smtClean="0"/>
              <a:t>» в те далекие времена, когда это слово родилось, означало - </a:t>
            </a:r>
            <a:r>
              <a:rPr lang="ru-RU" b="1" dirty="0" smtClean="0"/>
              <a:t>несущий Бога</a:t>
            </a:r>
            <a:r>
              <a:rPr lang="ru-RU" dirty="0" smtClean="0"/>
              <a:t>! А тот, кто накачал мышцы, не богатырь, а просто «</a:t>
            </a:r>
            <a:r>
              <a:rPr lang="ru-RU" b="1" dirty="0" err="1" smtClean="0"/>
              <a:t>качок</a:t>
            </a:r>
            <a:r>
              <a:rPr lang="ru-RU" dirty="0" smtClean="0"/>
              <a:t>»!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331640" y="332656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Заря</a:t>
            </a:r>
            <a:r>
              <a:rPr lang="ru-RU" dirty="0" smtClean="0"/>
              <a:t> – за землей.</a:t>
            </a:r>
          </a:p>
          <a:p>
            <a:r>
              <a:rPr lang="ru-RU" b="1" dirty="0" smtClean="0"/>
              <a:t>Сарай</a:t>
            </a:r>
            <a:r>
              <a:rPr lang="ru-RU" dirty="0" smtClean="0"/>
              <a:t> – склад на земле.</a:t>
            </a:r>
          </a:p>
          <a:p>
            <a:r>
              <a:rPr lang="ru-RU" b="1" dirty="0" smtClean="0"/>
              <a:t>Караван</a:t>
            </a:r>
            <a:r>
              <a:rPr lang="ru-RU" dirty="0" smtClean="0"/>
              <a:t> – идущий по земле.</a:t>
            </a:r>
          </a:p>
          <a:p>
            <a:r>
              <a:rPr lang="ru-RU" dirty="0" smtClean="0"/>
              <a:t>Отсюда и английское слово «</a:t>
            </a:r>
            <a:r>
              <a:rPr lang="ru-RU" b="1" dirty="0" smtClean="0"/>
              <a:t>кар</a:t>
            </a:r>
            <a:r>
              <a:rPr lang="ru-RU" dirty="0" smtClean="0"/>
              <a:t>» - машина.</a:t>
            </a:r>
          </a:p>
          <a:p>
            <a:r>
              <a:rPr lang="ru-RU" b="1" dirty="0" smtClean="0"/>
              <a:t>Царь</a:t>
            </a:r>
            <a:r>
              <a:rPr lang="ru-RU" dirty="0" smtClean="0"/>
              <a:t> - «</a:t>
            </a:r>
            <a:r>
              <a:rPr lang="ru-RU" dirty="0" err="1" smtClean="0"/>
              <a:t>це</a:t>
            </a:r>
            <a:r>
              <a:rPr lang="ru-RU" dirty="0" smtClean="0"/>
              <a:t>» - это, «ар» - земля. Царь </a:t>
            </a:r>
            <a:r>
              <a:rPr lang="ru-RU" dirty="0" err="1" smtClean="0"/>
              <a:t>первородно</a:t>
            </a:r>
            <a:r>
              <a:rPr lang="ru-RU" dirty="0" smtClean="0"/>
              <a:t> означал - властелин земли.</a:t>
            </a:r>
          </a:p>
          <a:p>
            <a:r>
              <a:rPr lang="ru-RU" b="1" dirty="0" smtClean="0"/>
              <a:t>Аристократ</a:t>
            </a:r>
            <a:r>
              <a:rPr lang="ru-RU" dirty="0" smtClean="0"/>
              <a:t> - Арий в стократном поколении.</a:t>
            </a:r>
          </a:p>
          <a:p>
            <a:r>
              <a:rPr lang="ru-RU" dirty="0" smtClean="0"/>
              <a:t>Даже в слове старость есть «</a:t>
            </a:r>
            <a:r>
              <a:rPr lang="ru-RU" b="1" dirty="0" smtClean="0"/>
              <a:t>ар</a:t>
            </a:r>
            <a:r>
              <a:rPr lang="ru-RU" dirty="0" smtClean="0"/>
              <a:t>» - мол, к земле тянет!</a:t>
            </a:r>
          </a:p>
          <a:p>
            <a:r>
              <a:rPr lang="ru-RU" b="1" dirty="0" smtClean="0"/>
              <a:t>Карлик</a:t>
            </a:r>
            <a:r>
              <a:rPr lang="ru-RU" dirty="0" smtClean="0"/>
              <a:t> – «Лик» у земли.</a:t>
            </a:r>
          </a:p>
          <a:p>
            <a:r>
              <a:rPr lang="ru-RU" dirty="0" smtClean="0"/>
              <a:t>И даже модное ныне слово</a:t>
            </a:r>
          </a:p>
          <a:p>
            <a:r>
              <a:rPr lang="ru-RU" b="1" dirty="0" smtClean="0"/>
              <a:t>Армагеддон</a:t>
            </a:r>
            <a:r>
              <a:rPr lang="ru-RU" dirty="0" smtClean="0"/>
              <a:t> - конец земле!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Слово «</a:t>
            </a:r>
            <a:r>
              <a:rPr lang="ru-RU" b="1" dirty="0" smtClean="0"/>
              <a:t>Ра</a:t>
            </a:r>
            <a:r>
              <a:rPr lang="ru-RU" dirty="0" smtClean="0"/>
              <a:t>» – означало солнечный свет.</a:t>
            </a:r>
          </a:p>
          <a:p>
            <a:r>
              <a:rPr lang="ru-RU" dirty="0" smtClean="0"/>
              <a:t>«</a:t>
            </a:r>
            <a:r>
              <a:rPr lang="ru-RU" b="1" dirty="0" smtClean="0"/>
              <a:t>Радость</a:t>
            </a:r>
            <a:r>
              <a:rPr lang="ru-RU" dirty="0" smtClean="0"/>
              <a:t>» – достать свет!</a:t>
            </a:r>
          </a:p>
          <a:p>
            <a:r>
              <a:rPr lang="ru-RU" b="1" dirty="0" err="1" smtClean="0"/>
              <a:t>Ра-душный</a:t>
            </a:r>
            <a:r>
              <a:rPr lang="ru-RU" dirty="0" smtClean="0"/>
              <a:t> – светлой души человек.</a:t>
            </a:r>
          </a:p>
          <a:p>
            <a:r>
              <a:rPr lang="ru-RU" b="1" dirty="0" err="1" smtClean="0"/>
              <a:t>Ра-дуга</a:t>
            </a:r>
            <a:r>
              <a:rPr lang="ru-RU" b="1" dirty="0" smtClean="0"/>
              <a:t>, </a:t>
            </a:r>
            <a:r>
              <a:rPr lang="ru-RU" b="1" dirty="0" err="1" smtClean="0"/>
              <a:t>жа-ра</a:t>
            </a:r>
            <a:r>
              <a:rPr lang="ru-RU" b="1" dirty="0" smtClean="0"/>
              <a:t>, </a:t>
            </a:r>
            <a:r>
              <a:rPr lang="ru-RU" b="1" dirty="0" err="1" smtClean="0"/>
              <a:t>п-ра-вд</a:t>
            </a:r>
            <a:r>
              <a:rPr lang="ru-RU" dirty="0" err="1" smtClean="0"/>
              <a:t>а</a:t>
            </a:r>
            <a:r>
              <a:rPr lang="ru-RU" dirty="0" smtClean="0"/>
              <a:t>,</a:t>
            </a:r>
          </a:p>
          <a:p>
            <a:r>
              <a:rPr lang="ru-RU" b="1" dirty="0" err="1" smtClean="0"/>
              <a:t>К-ра-сота</a:t>
            </a:r>
            <a:r>
              <a:rPr lang="ru-RU" dirty="0" smtClean="0"/>
              <a:t> – стремление к свету.</a:t>
            </a:r>
          </a:p>
          <a:p>
            <a:r>
              <a:rPr lang="ru-RU" b="1" dirty="0" err="1" smtClean="0"/>
              <a:t>Ра-зум</a:t>
            </a:r>
            <a:r>
              <a:rPr lang="ru-RU" dirty="0" smtClean="0"/>
              <a:t> – просветленный ум. Умный – это тот, кто много знает. Разумный – тот, кто еще и понимает то, что он знает.</a:t>
            </a:r>
          </a:p>
          <a:p>
            <a:r>
              <a:rPr lang="ru-RU" dirty="0" smtClean="0"/>
              <a:t>Свету наши предки поклонялись особо. Того, кто чтил свет, называли </a:t>
            </a:r>
            <a:r>
              <a:rPr lang="ru-RU" dirty="0" err="1" smtClean="0"/>
              <a:t>светым</a:t>
            </a:r>
            <a:r>
              <a:rPr lang="ru-RU" dirty="0" smtClean="0"/>
              <a:t>, позже – святым. А хранилище света - </a:t>
            </a:r>
            <a:r>
              <a:rPr lang="ru-RU" b="1" dirty="0" smtClean="0"/>
              <a:t>ХРАМ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Была даже такая поговорка: «Хорошие дела ночью не делаются».</a:t>
            </a:r>
          </a:p>
          <a:p>
            <a:r>
              <a:rPr lang="ru-RU" dirty="0" smtClean="0"/>
              <a:t>Считалось, что даже дети, зачатые по утру, рождаются более добрыми.</a:t>
            </a:r>
          </a:p>
          <a:p>
            <a:r>
              <a:rPr lang="ru-RU" dirty="0" smtClean="0"/>
              <a:t>Кстати, Волга называлась рекой </a:t>
            </a:r>
            <a:r>
              <a:rPr lang="ru-RU" b="1" dirty="0" smtClean="0"/>
              <a:t>Ра</a:t>
            </a:r>
            <a:r>
              <a:rPr lang="ru-RU" dirty="0" smtClean="0"/>
              <a:t>. А земля вокруг реки – </a:t>
            </a:r>
            <a:r>
              <a:rPr lang="ru-RU" b="1" dirty="0" err="1" smtClean="0"/>
              <a:t>Рассея</a:t>
            </a:r>
            <a:r>
              <a:rPr lang="ru-RU" dirty="0" smtClean="0"/>
              <a:t>: сияние Ра. Солнечная земля!</a:t>
            </a:r>
          </a:p>
          <a:p>
            <a:r>
              <a:rPr lang="ru-RU" dirty="0" smtClean="0"/>
              <a:t>Удивительно, но многие слова в русском языке становятся понятны, если знать значение их арийских корней.</a:t>
            </a:r>
          </a:p>
          <a:p>
            <a:r>
              <a:rPr lang="ru-RU" b="1" dirty="0" err="1" smtClean="0"/>
              <a:t>Но-ра</a:t>
            </a:r>
            <a:r>
              <a:rPr lang="ru-RU" dirty="0" smtClean="0"/>
              <a:t> – под светом. </a:t>
            </a:r>
            <a:r>
              <a:rPr lang="ru-RU" b="1" dirty="0" err="1" smtClean="0"/>
              <a:t>Ра-но</a:t>
            </a:r>
            <a:r>
              <a:rPr lang="ru-RU" dirty="0" smtClean="0"/>
              <a:t> – еще нет света.</a:t>
            </a:r>
          </a:p>
          <a:p>
            <a:r>
              <a:rPr lang="ru-RU" dirty="0" smtClean="0"/>
              <a:t>Большинство слов с корнем «</a:t>
            </a:r>
            <a:r>
              <a:rPr lang="ru-RU" b="1" dirty="0" smtClean="0"/>
              <a:t>РА</a:t>
            </a:r>
            <a:r>
              <a:rPr lang="ru-RU" dirty="0" smtClean="0"/>
              <a:t>» до сих пор связано со светом.</a:t>
            </a:r>
          </a:p>
          <a:p>
            <a:r>
              <a:rPr lang="ru-RU" b="1" dirty="0" err="1" smtClean="0"/>
              <a:t>Ве-р</a:t>
            </a:r>
            <a:r>
              <a:rPr lang="ru-RU" dirty="0" err="1" smtClean="0"/>
              <a:t>а</a:t>
            </a:r>
            <a:r>
              <a:rPr lang="ru-RU" dirty="0" smtClean="0"/>
              <a:t> – верить «Ра»</a:t>
            </a:r>
          </a:p>
          <a:p>
            <a:r>
              <a:rPr lang="ru-RU" b="1" dirty="0" err="1" smtClean="0"/>
              <a:t>П-ра-вда</a:t>
            </a:r>
            <a:r>
              <a:rPr lang="ru-RU" b="1" dirty="0" smtClean="0"/>
              <a:t>, </a:t>
            </a:r>
            <a:r>
              <a:rPr lang="ru-RU" b="1" dirty="0" err="1" smtClean="0"/>
              <a:t>По-ра</a:t>
            </a:r>
            <a:r>
              <a:rPr lang="ru-RU" b="1" dirty="0" smtClean="0"/>
              <a:t>,</a:t>
            </a:r>
            <a:endParaRPr lang="ru-RU" dirty="0" smtClean="0"/>
          </a:p>
          <a:p>
            <a:r>
              <a:rPr lang="ru-RU" b="1" dirty="0" err="1" smtClean="0"/>
              <a:t>Э-ра</a:t>
            </a:r>
            <a:r>
              <a:rPr lang="ru-RU" b="1" dirty="0" smtClean="0"/>
              <a:t>, </a:t>
            </a:r>
            <a:r>
              <a:rPr lang="ru-RU" b="1" dirty="0" err="1" smtClean="0"/>
              <a:t>Ра-й</a:t>
            </a:r>
            <a:r>
              <a:rPr lang="ru-RU" dirty="0" smtClean="0"/>
              <a:t>!</a:t>
            </a:r>
          </a:p>
          <a:p>
            <a:r>
              <a:rPr lang="ru-RU" dirty="0" smtClean="0"/>
              <a:t>И, наконец, самое наше главное, славянское, родное – «</a:t>
            </a:r>
            <a:r>
              <a:rPr lang="ru-RU" b="1" dirty="0" smtClean="0"/>
              <a:t>Ура</a:t>
            </a:r>
            <a:r>
              <a:rPr lang="ru-RU" dirty="0" smtClean="0"/>
              <a:t>!».</a:t>
            </a:r>
          </a:p>
          <a:p>
            <a:r>
              <a:rPr lang="ru-RU" dirty="0" smtClean="0"/>
              <a:t>Это призыв к свету. Вот почему нельзя победить славян на их земле! Не когда нападаем. Потому что тогда «Ура» нам помогает.</a:t>
            </a:r>
          </a:p>
          <a:p>
            <a:r>
              <a:rPr lang="ru-RU" dirty="0" smtClean="0"/>
              <a:t>Обратное «</a:t>
            </a:r>
            <a:r>
              <a:rPr lang="ru-RU" b="1" dirty="0" smtClean="0"/>
              <a:t>Ура</a:t>
            </a:r>
            <a:r>
              <a:rPr lang="ru-RU" dirty="0" smtClean="0"/>
              <a:t>!» - «</a:t>
            </a:r>
            <a:r>
              <a:rPr lang="ru-RU" b="1" dirty="0" smtClean="0"/>
              <a:t>увы</a:t>
            </a:r>
            <a:r>
              <a:rPr lang="ru-RU" dirty="0" smtClean="0"/>
              <a:t>». «</a:t>
            </a:r>
            <a:r>
              <a:rPr lang="ru-RU" b="1" dirty="0" smtClean="0"/>
              <a:t>Вы</a:t>
            </a:r>
            <a:r>
              <a:rPr lang="ru-RU" dirty="0" smtClean="0"/>
              <a:t>» - это «тьма». Как всегда говорили: «</a:t>
            </a:r>
            <a:r>
              <a:rPr lang="ru-RU" b="1" dirty="0" smtClean="0"/>
              <a:t>Иду на вы</a:t>
            </a:r>
            <a:r>
              <a:rPr lang="ru-RU" dirty="0" smtClean="0"/>
              <a:t>!». «</a:t>
            </a:r>
            <a:r>
              <a:rPr lang="ru-RU" b="1" dirty="0" smtClean="0"/>
              <a:t>Вый</a:t>
            </a:r>
            <a:r>
              <a:rPr lang="ru-RU" dirty="0" smtClean="0"/>
              <a:t>» - царь тьмы. Поэтому никогда в русском языке Бога не называли на «Вы». Только на «Ты»! И всех святых - на «Ты». Свет нельзя оскорблять тьмой. А к кому обращались на «</a:t>
            </a:r>
            <a:r>
              <a:rPr lang="ru-RU" b="1" dirty="0" smtClean="0"/>
              <a:t>Вы</a:t>
            </a:r>
            <a:r>
              <a:rPr lang="ru-RU" dirty="0" smtClean="0"/>
              <a:t>»? Вспоминайте классиков. «</a:t>
            </a:r>
            <a:r>
              <a:rPr lang="ru-RU" b="1" dirty="0" smtClean="0"/>
              <a:t>Вы, свинья, батенька</a:t>
            </a:r>
            <a:r>
              <a:rPr lang="ru-RU" dirty="0" smtClean="0"/>
              <a:t>!».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Как могло получиться, что такой разумный народ вдруг исчез из истории. Опять-таки давным-давно, на земли </a:t>
            </a:r>
            <a:r>
              <a:rPr lang="ru-RU" dirty="0" err="1" smtClean="0"/>
              <a:t>ариев</a:t>
            </a:r>
            <a:r>
              <a:rPr lang="ru-RU" dirty="0" smtClean="0"/>
              <a:t> начал наползать ледник. Пришлось нашим предкам сняться со своих северных насиженных мест и пойти за солнцем. Так арии рассеялись - от слова «</a:t>
            </a:r>
            <a:r>
              <a:rPr lang="ru-RU" b="1" dirty="0" err="1" smtClean="0"/>
              <a:t>Рассея</a:t>
            </a:r>
            <a:r>
              <a:rPr lang="ru-RU" dirty="0" smtClean="0"/>
              <a:t>» - на множество племен, народов по всему теперешнему нашему материку от Индии до Европы. Зато солнечное Ра вошло в другие языки. Даже в греческий, и в латынь:</a:t>
            </a:r>
          </a:p>
          <a:p>
            <a:r>
              <a:rPr lang="ru-RU" b="1" dirty="0" err="1" smtClean="0"/>
              <a:t>Литерату-ра</a:t>
            </a:r>
            <a:r>
              <a:rPr lang="ru-RU" b="1" dirty="0" smtClean="0"/>
              <a:t>, </a:t>
            </a:r>
            <a:r>
              <a:rPr lang="ru-RU" b="1" dirty="0" err="1" smtClean="0"/>
              <a:t>культу-ра</a:t>
            </a:r>
            <a:r>
              <a:rPr lang="ru-RU" b="1" dirty="0" smtClean="0"/>
              <a:t>, </a:t>
            </a:r>
            <a:r>
              <a:rPr lang="ru-RU" b="1" dirty="0" err="1" smtClean="0"/>
              <a:t>г-ра-мота</a:t>
            </a:r>
            <a:r>
              <a:rPr lang="ru-RU" b="1" dirty="0" smtClean="0"/>
              <a:t> и… </a:t>
            </a:r>
            <a:r>
              <a:rPr lang="ru-RU" b="1" dirty="0" err="1" smtClean="0"/>
              <a:t>сати-ра</a:t>
            </a:r>
            <a:endParaRPr lang="ru-RU" dirty="0" smtClean="0"/>
          </a:p>
          <a:p>
            <a:r>
              <a:rPr lang="ru-RU" b="1" dirty="0" err="1" smtClean="0"/>
              <a:t>Б-ра</a:t>
            </a:r>
            <a:r>
              <a:rPr lang="ru-RU" b="1" dirty="0" smtClean="0"/>
              <a:t>, </a:t>
            </a:r>
            <a:r>
              <a:rPr lang="ru-RU" b="1" dirty="0" err="1" smtClean="0"/>
              <a:t>люст-ра</a:t>
            </a:r>
            <a:r>
              <a:rPr lang="ru-RU" b="1" dirty="0" smtClean="0"/>
              <a:t>, </a:t>
            </a:r>
            <a:r>
              <a:rPr lang="ru-RU" b="1" dirty="0" err="1" smtClean="0"/>
              <a:t>ра-мпа</a:t>
            </a:r>
            <a:r>
              <a:rPr lang="ru-RU" b="1" dirty="0" smtClean="0"/>
              <a:t>, </a:t>
            </a:r>
            <a:r>
              <a:rPr lang="ru-RU" b="1" dirty="0" err="1" smtClean="0"/>
              <a:t>фа-ра</a:t>
            </a:r>
            <a:r>
              <a:rPr lang="ru-RU" b="1" dirty="0" smtClean="0"/>
              <a:t>...</a:t>
            </a:r>
            <a:endParaRPr lang="ru-RU" dirty="0" smtClean="0"/>
          </a:p>
          <a:p>
            <a:r>
              <a:rPr lang="ru-RU" dirty="0" smtClean="0"/>
              <a:t>Оказывается, имеют отношение к языку наших предков и первые священные книги на Земле – «</a:t>
            </a:r>
            <a:r>
              <a:rPr lang="ru-RU" b="1" dirty="0" smtClean="0"/>
              <a:t>Веды</a:t>
            </a:r>
            <a:r>
              <a:rPr lang="ru-RU" dirty="0" smtClean="0"/>
              <a:t>». И, хоть написаны они в древней Индии, название «</a:t>
            </a:r>
            <a:r>
              <a:rPr lang="ru-RU" b="1" dirty="0" smtClean="0"/>
              <a:t>Веды</a:t>
            </a:r>
            <a:r>
              <a:rPr lang="ru-RU" dirty="0" smtClean="0"/>
              <a:t>» от арийского слова - «</a:t>
            </a:r>
            <a:r>
              <a:rPr lang="ru-RU" b="1" dirty="0" smtClean="0"/>
              <a:t>ведать</a:t>
            </a:r>
            <a:r>
              <a:rPr lang="ru-RU" dirty="0" smtClean="0"/>
              <a:t>». И там мы встречаем:</a:t>
            </a:r>
          </a:p>
          <a:p>
            <a:r>
              <a:rPr lang="ru-RU" b="1" dirty="0" err="1" smtClean="0"/>
              <a:t>Ау-ра</a:t>
            </a:r>
            <a:r>
              <a:rPr lang="ru-RU" b="1" dirty="0" smtClean="0"/>
              <a:t>, </a:t>
            </a:r>
            <a:r>
              <a:rPr lang="ru-RU" b="1" dirty="0" err="1" smtClean="0"/>
              <a:t>чак-ра</a:t>
            </a:r>
            <a:r>
              <a:rPr lang="ru-RU" b="1" dirty="0" smtClean="0"/>
              <a:t>, </a:t>
            </a:r>
            <a:r>
              <a:rPr lang="ru-RU" b="1" dirty="0" err="1" smtClean="0"/>
              <a:t>мант-ра</a:t>
            </a:r>
            <a:r>
              <a:rPr lang="ru-RU" b="1" dirty="0" smtClean="0"/>
              <a:t>, </a:t>
            </a:r>
            <a:r>
              <a:rPr lang="ru-RU" b="1" dirty="0" err="1" smtClean="0"/>
              <a:t>камасут-ра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Кама</a:t>
            </a:r>
            <a:r>
              <a:rPr lang="ru-RU" dirty="0" smtClean="0"/>
              <a:t>, кстати, древний славянский Бог любви. Его жена - </a:t>
            </a:r>
            <a:r>
              <a:rPr lang="ru-RU" b="1" dirty="0" smtClean="0"/>
              <a:t>Ока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Слог «</a:t>
            </a:r>
            <a:r>
              <a:rPr lang="ru-RU" b="1" dirty="0" smtClean="0"/>
              <a:t>ал</a:t>
            </a:r>
            <a:r>
              <a:rPr lang="ru-RU" dirty="0" smtClean="0"/>
              <a:t>» - главный, величественный, могучий.</a:t>
            </a:r>
          </a:p>
          <a:p>
            <a:r>
              <a:rPr lang="ru-RU" b="1" dirty="0" err="1" smtClean="0"/>
              <a:t>Ал-лах</a:t>
            </a:r>
            <a:r>
              <a:rPr lang="ru-RU" b="1" dirty="0" smtClean="0"/>
              <a:t>, </a:t>
            </a:r>
            <a:r>
              <a:rPr lang="ru-RU" b="1" dirty="0" err="1" smtClean="0"/>
              <a:t>ал-тарь</a:t>
            </a:r>
            <a:r>
              <a:rPr lang="ru-RU" b="1" dirty="0" smtClean="0"/>
              <a:t>, </a:t>
            </a:r>
            <a:r>
              <a:rPr lang="ru-RU" b="1" dirty="0" err="1" smtClean="0"/>
              <a:t>ал-атырь</a:t>
            </a:r>
            <a:r>
              <a:rPr lang="ru-RU" b="1" dirty="0" smtClean="0"/>
              <a:t>...</a:t>
            </a:r>
            <a:endParaRPr lang="ru-RU" dirty="0" smtClean="0"/>
          </a:p>
          <a:p>
            <a:r>
              <a:rPr lang="ru-RU" b="1" dirty="0" smtClean="0"/>
              <a:t>Алмаз. Ал</a:t>
            </a:r>
            <a:r>
              <a:rPr lang="ru-RU" dirty="0" smtClean="0"/>
              <a:t> - главный. </a:t>
            </a:r>
            <a:r>
              <a:rPr lang="ru-RU" b="1" dirty="0" err="1" smtClean="0"/>
              <a:t>Ма</a:t>
            </a:r>
            <a:r>
              <a:rPr lang="ru-RU" dirty="0" smtClean="0"/>
              <a:t> - маленький. </a:t>
            </a:r>
            <a:r>
              <a:rPr lang="ru-RU" b="1" dirty="0" smtClean="0"/>
              <a:t>3</a:t>
            </a:r>
            <a:r>
              <a:rPr lang="ru-RU" dirty="0" smtClean="0"/>
              <a:t> - режущий звук. Маленький, режущий, главный!</a:t>
            </a:r>
          </a:p>
          <a:p>
            <a:r>
              <a:rPr lang="ru-RU" dirty="0" smtClean="0"/>
              <a:t>Забавно, но даже слово «</a:t>
            </a:r>
            <a:r>
              <a:rPr lang="ru-RU" b="1" dirty="0" smtClean="0"/>
              <a:t>алкоголь</a:t>
            </a:r>
            <a:r>
              <a:rPr lang="ru-RU" dirty="0" smtClean="0"/>
              <a:t>» можно расшифровать, как главный напиток, оголяющий человека.</a:t>
            </a:r>
          </a:p>
          <a:p>
            <a:r>
              <a:rPr lang="ru-RU" b="1" dirty="0" smtClean="0"/>
              <a:t>Алла</a:t>
            </a:r>
            <a:r>
              <a:rPr lang="ru-RU" dirty="0" smtClean="0"/>
              <a:t>. Как ни читай - </a:t>
            </a:r>
            <a:r>
              <a:rPr lang="ru-RU" dirty="0" err="1" smtClean="0"/>
              <a:t>справа-налево</a:t>
            </a:r>
            <a:r>
              <a:rPr lang="ru-RU" dirty="0" smtClean="0"/>
              <a:t> или </a:t>
            </a:r>
            <a:r>
              <a:rPr lang="ru-RU" dirty="0" err="1" smtClean="0"/>
              <a:t>слева-направо</a:t>
            </a:r>
            <a:r>
              <a:rPr lang="ru-RU" dirty="0" smtClean="0"/>
              <a:t>, все равно получается величественная и спереди и сзади.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410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Развитие  русского языка</vt:lpstr>
      <vt:lpstr>Развитие русского языка </vt:lpstr>
      <vt:lpstr>Слайд 3</vt:lpstr>
      <vt:lpstr>Слайд 4</vt:lpstr>
      <vt:lpstr>Буквы древней Руси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админ</cp:lastModifiedBy>
  <cp:revision>11</cp:revision>
  <dcterms:created xsi:type="dcterms:W3CDTF">2014-02-23T17:37:23Z</dcterms:created>
  <dcterms:modified xsi:type="dcterms:W3CDTF">2014-12-10T12:10:29Z</dcterms:modified>
</cp:coreProperties>
</file>