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8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D1EA8-1E58-4D04-B14D-EE2CC34EF6CB}" type="datetimeFigureOut">
              <a:rPr lang="ru-RU" smtClean="0"/>
              <a:t>06.12.2014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85345-E0EC-41F5-9638-180F671E70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D1EA8-1E58-4D04-B14D-EE2CC34EF6CB}" type="datetimeFigureOut">
              <a:rPr lang="ru-RU" smtClean="0"/>
              <a:t>06.12.2014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85345-E0EC-41F5-9638-180F671E70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D1EA8-1E58-4D04-B14D-EE2CC34EF6CB}" type="datetimeFigureOut">
              <a:rPr lang="ru-RU" smtClean="0"/>
              <a:t>06.12.2014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85345-E0EC-41F5-9638-180F671E70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D1EA8-1E58-4D04-B14D-EE2CC34EF6CB}" type="datetimeFigureOut">
              <a:rPr lang="ru-RU" smtClean="0"/>
              <a:t>06.12.2014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85345-E0EC-41F5-9638-180F671E70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D1EA8-1E58-4D04-B14D-EE2CC34EF6CB}" type="datetimeFigureOut">
              <a:rPr lang="ru-RU" smtClean="0"/>
              <a:t>06.12.2014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85345-E0EC-41F5-9638-180F671E70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D1EA8-1E58-4D04-B14D-EE2CC34EF6CB}" type="datetimeFigureOut">
              <a:rPr lang="ru-RU" smtClean="0"/>
              <a:t>06.12.2014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85345-E0EC-41F5-9638-180F671E70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D1EA8-1E58-4D04-B14D-EE2CC34EF6CB}" type="datetimeFigureOut">
              <a:rPr lang="ru-RU" smtClean="0"/>
              <a:t>06.12.2014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85345-E0EC-41F5-9638-180F671E70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D1EA8-1E58-4D04-B14D-EE2CC34EF6CB}" type="datetimeFigureOut">
              <a:rPr lang="ru-RU" smtClean="0"/>
              <a:t>06.12.2014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85345-E0EC-41F5-9638-180F671E70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D1EA8-1E58-4D04-B14D-EE2CC34EF6CB}" type="datetimeFigureOut">
              <a:rPr lang="ru-RU" smtClean="0"/>
              <a:t>06.12.2014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85345-E0EC-41F5-9638-180F671E70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D1EA8-1E58-4D04-B14D-EE2CC34EF6CB}" type="datetimeFigureOut">
              <a:rPr lang="ru-RU" smtClean="0"/>
              <a:t>06.12.2014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85345-E0EC-41F5-9638-180F671E70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D1EA8-1E58-4D04-B14D-EE2CC34EF6CB}" type="datetimeFigureOut">
              <a:rPr lang="ru-RU" smtClean="0"/>
              <a:t>06.12.2014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85345-E0EC-41F5-9638-180F671E70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D1EA8-1E58-4D04-B14D-EE2CC34EF6CB}" type="datetimeFigureOut">
              <a:rPr lang="ru-RU" smtClean="0"/>
              <a:t>06.12.2014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E85345-E0EC-41F5-9638-180F671E701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749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1"/>
            <a:ext cx="526424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476672"/>
            <a:ext cx="4062856" cy="625899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1143000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Покормите птиц зимой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28427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8488867_deba0afcf06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45931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9145016" cy="1340768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6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</a:t>
            </a:r>
            <a:r>
              <a:rPr lang="ru-RU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одснежник</a:t>
            </a:r>
            <a:endParaRPr lang="ru-RU" sz="6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ara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71265" y="0"/>
            <a:ext cx="9762795" cy="732209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Лилия </a:t>
            </a:r>
            <a:r>
              <a:rPr lang="ru-RU" sz="5400" b="1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саранка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b582b67953b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Жёлтая кувшинка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323554948_fialka-nadrezannay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755576"/>
            <a:ext cx="9121014" cy="921702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Фиалка </a:t>
            </a:r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надрезанная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-100972"/>
            <a:ext cx="5328592" cy="6943662"/>
          </a:xfrm>
        </p:spPr>
      </p:pic>
    </p:spTree>
    <p:extLst>
      <p:ext uri="{BB962C8B-B14F-4D97-AF65-F5344CB8AC3E}">
        <p14:creationId xmlns:p14="http://schemas.microsoft.com/office/powerpoint/2010/main" val="2950817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7" y="0"/>
            <a:ext cx="9151532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Аполлон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91078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-6749"/>
            <a:ext cx="10297123" cy="686474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Махаон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14479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78" y="1"/>
            <a:ext cx="10274156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8229600" cy="1143000"/>
          </a:xfrm>
        </p:spPr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Медведица </a:t>
            </a:r>
            <a:r>
              <a:rPr lang="ru-RU" b="1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кайя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17241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14</Words>
  <Application>Microsoft Office PowerPoint</Application>
  <PresentationFormat>Экран (4:3)</PresentationFormat>
  <Paragraphs>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Подснежник</vt:lpstr>
      <vt:lpstr>Лилия саранка</vt:lpstr>
      <vt:lpstr>Жёлтая кувшинка</vt:lpstr>
      <vt:lpstr>Фиалка надрезанная</vt:lpstr>
      <vt:lpstr>Презентация PowerPoint</vt:lpstr>
      <vt:lpstr>Аполлон</vt:lpstr>
      <vt:lpstr>Махаон</vt:lpstr>
      <vt:lpstr>Медведица кайя</vt:lpstr>
      <vt:lpstr>Покормите птиц зимой</vt:lpstr>
    </vt:vector>
  </TitlesOfParts>
  <Company>office 2007 rus ent: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школа</cp:lastModifiedBy>
  <cp:revision>5</cp:revision>
  <dcterms:created xsi:type="dcterms:W3CDTF">2014-11-24T21:22:27Z</dcterms:created>
  <dcterms:modified xsi:type="dcterms:W3CDTF">2014-12-06T09:35:54Z</dcterms:modified>
</cp:coreProperties>
</file>